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9" r:id="rId3"/>
  </p:sldMasterIdLst>
  <p:sldIdLst>
    <p:sldId id="256" r:id="rId4"/>
    <p:sldId id="282" r:id="rId5"/>
    <p:sldId id="259" r:id="rId6"/>
    <p:sldId id="288" r:id="rId7"/>
    <p:sldId id="260" r:id="rId8"/>
    <p:sldId id="281" r:id="rId9"/>
    <p:sldId id="261" r:id="rId10"/>
    <p:sldId id="264" r:id="rId11"/>
    <p:sldId id="268" r:id="rId12"/>
    <p:sldId id="286" r:id="rId13"/>
    <p:sldId id="265" r:id="rId14"/>
    <p:sldId id="266" r:id="rId15"/>
    <p:sldId id="272" r:id="rId16"/>
    <p:sldId id="267" r:id="rId17"/>
    <p:sldId id="276" r:id="rId18"/>
    <p:sldId id="273" r:id="rId19"/>
    <p:sldId id="285" r:id="rId20"/>
    <p:sldId id="270" r:id="rId21"/>
    <p:sldId id="274" r:id="rId22"/>
    <p:sldId id="284" r:id="rId23"/>
    <p:sldId id="287" r:id="rId24"/>
    <p:sldId id="290" r:id="rId25"/>
    <p:sldId id="258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 Bertogliat" initials="MB" lastIdx="4" clrIdx="0">
    <p:extLst>
      <p:ext uri="{19B8F6BF-5375-455C-9EA6-DF929625EA0E}">
        <p15:presenceInfo xmlns:p15="http://schemas.microsoft.com/office/powerpoint/2012/main" userId="73070aedd8e994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CC"/>
    <a:srgbClr val="D7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NOTCH1</a:t>
            </a:r>
            <a:r>
              <a:rPr lang="en-US" sz="2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iTRAQ</a:t>
            </a:r>
            <a:r>
              <a:rPr lang="en-US" sz="2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729677557492991"/>
          <c:y val="5.6678870443084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WT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R1350L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6.5</c:v>
                </c:pt>
                <c:pt idx="1">
                  <c:v>3.3</c:v>
                </c:pt>
                <c:pt idx="2">
                  <c:v>3.7</c:v>
                </c:pt>
                <c:pt idx="3">
                  <c:v>4.2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89-42B0-ACD0-8EE271346A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WT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R1350L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6.3</c:v>
                </c:pt>
                <c:pt idx="2">
                  <c:v>5.7</c:v>
                </c:pt>
                <c:pt idx="3">
                  <c:v>4.8</c:v>
                </c:pt>
                <c:pt idx="4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89-42B0-ACD0-8EE271346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0711696"/>
        <c:axId val="710713664"/>
      </c:barChart>
      <c:catAx>
        <c:axId val="710711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0713664"/>
        <c:crosses val="autoZero"/>
        <c:auto val="1"/>
        <c:lblAlgn val="ctr"/>
        <c:lblOffset val="100"/>
        <c:noMultiLvlLbl val="0"/>
      </c:catAx>
      <c:valAx>
        <c:axId val="710713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10711696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16B13-CBCD-4A19-9E38-91439D021E7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46A2185-4A3F-49B3-89EC-F0CC5755C15B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FASTA</a:t>
          </a:r>
        </a:p>
      </dgm:t>
    </dgm:pt>
    <dgm:pt modelId="{CBA5895F-940A-4301-B63F-225F494FF2A1}" type="parTrans" cxnId="{598518E0-5504-41DC-A090-345EFBB1F05F}">
      <dgm:prSet/>
      <dgm:spPr/>
      <dgm:t>
        <a:bodyPr/>
        <a:lstStyle/>
        <a:p>
          <a:endParaRPr lang="en-US"/>
        </a:p>
      </dgm:t>
    </dgm:pt>
    <dgm:pt modelId="{4F3212D5-ADD6-408C-9115-B1B19BD4F236}" type="sibTrans" cxnId="{598518E0-5504-41DC-A090-345EFBB1F05F}">
      <dgm:prSet/>
      <dgm:spPr/>
      <dgm:t>
        <a:bodyPr/>
        <a:lstStyle/>
        <a:p>
          <a:endParaRPr lang="en-US"/>
        </a:p>
      </dgm:t>
    </dgm:pt>
    <dgm:pt modelId="{02481681-3AB6-4AAA-9B73-7E6FF90BF8D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MEGA</a:t>
          </a:r>
        </a:p>
      </dgm:t>
    </dgm:pt>
    <dgm:pt modelId="{826C81AA-7AAD-4B3B-A39A-DFF8884E4870}" type="parTrans" cxnId="{440DDE8C-DE64-4064-8800-EB742B740496}">
      <dgm:prSet/>
      <dgm:spPr/>
      <dgm:t>
        <a:bodyPr/>
        <a:lstStyle/>
        <a:p>
          <a:endParaRPr lang="en-US"/>
        </a:p>
      </dgm:t>
    </dgm:pt>
    <dgm:pt modelId="{A3A2898E-E19A-449C-9FF9-09716DAB0DFA}" type="sibTrans" cxnId="{440DDE8C-DE64-4064-8800-EB742B740496}">
      <dgm:prSet/>
      <dgm:spPr/>
      <dgm:t>
        <a:bodyPr/>
        <a:lstStyle/>
        <a:p>
          <a:endParaRPr lang="en-US"/>
        </a:p>
      </dgm:t>
    </dgm:pt>
    <dgm:pt modelId="{CBE50C78-097C-48FF-AD3C-33E145C7BDA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CRISPR</a:t>
          </a:r>
        </a:p>
      </dgm:t>
    </dgm:pt>
    <dgm:pt modelId="{91CFCFE7-B40D-45D0-A253-3C15C95E38F8}" type="parTrans" cxnId="{963E0FAE-72A7-4FFF-BB3C-5B31A5733A41}">
      <dgm:prSet/>
      <dgm:spPr/>
      <dgm:t>
        <a:bodyPr/>
        <a:lstStyle/>
        <a:p>
          <a:endParaRPr lang="en-US"/>
        </a:p>
      </dgm:t>
    </dgm:pt>
    <dgm:pt modelId="{BF452997-A323-4766-88C5-75C7764080D2}" type="sibTrans" cxnId="{963E0FAE-72A7-4FFF-BB3C-5B31A5733A41}">
      <dgm:prSet/>
      <dgm:spPr/>
      <dgm:t>
        <a:bodyPr/>
        <a:lstStyle/>
        <a:p>
          <a:endParaRPr lang="en-US"/>
        </a:p>
      </dgm:t>
    </dgm:pt>
    <dgm:pt modelId="{321CE0F3-0593-48E3-A769-66C50405B9B2}" type="pres">
      <dgm:prSet presAssocID="{BB016B13-CBCD-4A19-9E38-91439D021E72}" presName="Name0" presStyleCnt="0">
        <dgm:presLayoutVars>
          <dgm:dir/>
          <dgm:animLvl val="lvl"/>
          <dgm:resizeHandles val="exact"/>
        </dgm:presLayoutVars>
      </dgm:prSet>
      <dgm:spPr/>
    </dgm:pt>
    <dgm:pt modelId="{AA5A7167-DB57-4109-97A8-7CCC2F4A87BE}" type="pres">
      <dgm:prSet presAssocID="{F46A2185-4A3F-49B3-89EC-F0CC5755C1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AF8EEDE-1EFC-4E5E-820D-B889E1FA23D9}" type="pres">
      <dgm:prSet presAssocID="{4F3212D5-ADD6-408C-9115-B1B19BD4F236}" presName="parTxOnlySpace" presStyleCnt="0"/>
      <dgm:spPr/>
    </dgm:pt>
    <dgm:pt modelId="{D4311A86-42F0-4F06-B933-FA9F7C3695A3}" type="pres">
      <dgm:prSet presAssocID="{02481681-3AB6-4AAA-9B73-7E6FF90BF8D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82F8E4F-031F-4D9D-B6F7-1C24E70AC2E3}" type="pres">
      <dgm:prSet presAssocID="{A3A2898E-E19A-449C-9FF9-09716DAB0DFA}" presName="parTxOnlySpace" presStyleCnt="0"/>
      <dgm:spPr/>
    </dgm:pt>
    <dgm:pt modelId="{4EB78909-B580-4B77-930C-3D007721A8DE}" type="pres">
      <dgm:prSet presAssocID="{CBE50C78-097C-48FF-AD3C-33E145C7BD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B3FD632-70D3-4165-91B7-A1ED9F8FDEF7}" type="presOf" srcId="{CBE50C78-097C-48FF-AD3C-33E145C7BDAF}" destId="{4EB78909-B580-4B77-930C-3D007721A8DE}" srcOrd="0" destOrd="0" presId="urn:microsoft.com/office/officeart/2005/8/layout/chevron1"/>
    <dgm:cxn modelId="{21761536-CA22-4A53-8B31-1E08EDB2FAD7}" type="presOf" srcId="{BB016B13-CBCD-4A19-9E38-91439D021E72}" destId="{321CE0F3-0593-48E3-A769-66C50405B9B2}" srcOrd="0" destOrd="0" presId="urn:microsoft.com/office/officeart/2005/8/layout/chevron1"/>
    <dgm:cxn modelId="{A3796D6C-1741-4BFD-BFE2-52AC56233DE8}" type="presOf" srcId="{02481681-3AB6-4AAA-9B73-7E6FF90BF8D3}" destId="{D4311A86-42F0-4F06-B933-FA9F7C3695A3}" srcOrd="0" destOrd="0" presId="urn:microsoft.com/office/officeart/2005/8/layout/chevron1"/>
    <dgm:cxn modelId="{440DDE8C-DE64-4064-8800-EB742B740496}" srcId="{BB016B13-CBCD-4A19-9E38-91439D021E72}" destId="{02481681-3AB6-4AAA-9B73-7E6FF90BF8D3}" srcOrd="1" destOrd="0" parTransId="{826C81AA-7AAD-4B3B-A39A-DFF8884E4870}" sibTransId="{A3A2898E-E19A-449C-9FF9-09716DAB0DFA}"/>
    <dgm:cxn modelId="{963E0FAE-72A7-4FFF-BB3C-5B31A5733A41}" srcId="{BB016B13-CBCD-4A19-9E38-91439D021E72}" destId="{CBE50C78-097C-48FF-AD3C-33E145C7BDAF}" srcOrd="2" destOrd="0" parTransId="{91CFCFE7-B40D-45D0-A253-3C15C95E38F8}" sibTransId="{BF452997-A323-4766-88C5-75C7764080D2}"/>
    <dgm:cxn modelId="{4667AFD4-7988-460A-864C-0056C457B8FB}" type="presOf" srcId="{F46A2185-4A3F-49B3-89EC-F0CC5755C15B}" destId="{AA5A7167-DB57-4109-97A8-7CCC2F4A87BE}" srcOrd="0" destOrd="0" presId="urn:microsoft.com/office/officeart/2005/8/layout/chevron1"/>
    <dgm:cxn modelId="{598518E0-5504-41DC-A090-345EFBB1F05F}" srcId="{BB016B13-CBCD-4A19-9E38-91439D021E72}" destId="{F46A2185-4A3F-49B3-89EC-F0CC5755C15B}" srcOrd="0" destOrd="0" parTransId="{CBA5895F-940A-4301-B63F-225F494FF2A1}" sibTransId="{4F3212D5-ADD6-408C-9115-B1B19BD4F236}"/>
    <dgm:cxn modelId="{F7F12359-6529-4F65-8F95-1EFA78F8B18D}" type="presParOf" srcId="{321CE0F3-0593-48E3-A769-66C50405B9B2}" destId="{AA5A7167-DB57-4109-97A8-7CCC2F4A87BE}" srcOrd="0" destOrd="0" presId="urn:microsoft.com/office/officeart/2005/8/layout/chevron1"/>
    <dgm:cxn modelId="{7FE4A79A-32A7-4398-9AAF-A4F9A694D041}" type="presParOf" srcId="{321CE0F3-0593-48E3-A769-66C50405B9B2}" destId="{7AF8EEDE-1EFC-4E5E-820D-B889E1FA23D9}" srcOrd="1" destOrd="0" presId="urn:microsoft.com/office/officeart/2005/8/layout/chevron1"/>
    <dgm:cxn modelId="{232E629A-CFE2-497C-A6F2-CD338EDE9778}" type="presParOf" srcId="{321CE0F3-0593-48E3-A769-66C50405B9B2}" destId="{D4311A86-42F0-4F06-B933-FA9F7C3695A3}" srcOrd="2" destOrd="0" presId="urn:microsoft.com/office/officeart/2005/8/layout/chevron1"/>
    <dgm:cxn modelId="{B4BEBFF2-F4D7-4EB0-B4C8-FC74D437E0EF}" type="presParOf" srcId="{321CE0F3-0593-48E3-A769-66C50405B9B2}" destId="{082F8E4F-031F-4D9D-B6F7-1C24E70AC2E3}" srcOrd="3" destOrd="0" presId="urn:microsoft.com/office/officeart/2005/8/layout/chevron1"/>
    <dgm:cxn modelId="{7B3B4DCF-546F-4BB1-BB25-0D152108278E}" type="presParOf" srcId="{321CE0F3-0593-48E3-A769-66C50405B9B2}" destId="{4EB78909-B580-4B77-930C-3D007721A8D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16B13-CBCD-4A19-9E38-91439D021E7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46A2185-4A3F-49B3-89EC-F0CC5755C15B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CRISPR</a:t>
          </a:r>
        </a:p>
      </dgm:t>
    </dgm:pt>
    <dgm:pt modelId="{CBA5895F-940A-4301-B63F-225F494FF2A1}" type="parTrans" cxnId="{598518E0-5504-41DC-A090-345EFBB1F05F}">
      <dgm:prSet/>
      <dgm:spPr/>
      <dgm:t>
        <a:bodyPr/>
        <a:lstStyle/>
        <a:p>
          <a:endParaRPr lang="en-US"/>
        </a:p>
      </dgm:t>
    </dgm:pt>
    <dgm:pt modelId="{4F3212D5-ADD6-408C-9115-B1B19BD4F236}" type="sibTrans" cxnId="{598518E0-5504-41DC-A090-345EFBB1F05F}">
      <dgm:prSet/>
      <dgm:spPr/>
      <dgm:t>
        <a:bodyPr/>
        <a:lstStyle/>
        <a:p>
          <a:endParaRPr lang="en-US"/>
        </a:p>
      </dgm:t>
    </dgm:pt>
    <dgm:pt modelId="{02481681-3AB6-4AAA-9B73-7E6FF90BF8D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LIBRARY</a:t>
          </a:r>
        </a:p>
      </dgm:t>
    </dgm:pt>
    <dgm:pt modelId="{826C81AA-7AAD-4B3B-A39A-DFF8884E4870}" type="parTrans" cxnId="{440DDE8C-DE64-4064-8800-EB742B740496}">
      <dgm:prSet/>
      <dgm:spPr/>
      <dgm:t>
        <a:bodyPr/>
        <a:lstStyle/>
        <a:p>
          <a:endParaRPr lang="en-US"/>
        </a:p>
      </dgm:t>
    </dgm:pt>
    <dgm:pt modelId="{A3A2898E-E19A-449C-9FF9-09716DAB0DFA}" type="sibTrans" cxnId="{440DDE8C-DE64-4064-8800-EB742B740496}">
      <dgm:prSet/>
      <dgm:spPr/>
      <dgm:t>
        <a:bodyPr/>
        <a:lstStyle/>
        <a:p>
          <a:endParaRPr lang="en-US"/>
        </a:p>
      </dgm:t>
    </dgm:pt>
    <dgm:pt modelId="{CBE50C78-097C-48FF-AD3C-33E145C7BDA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600" b="1" dirty="0">
              <a:latin typeface="Arial" panose="020B0604020202020204" pitchFamily="34" charset="0"/>
              <a:cs typeface="Arial" panose="020B0604020202020204" pitchFamily="34" charset="0"/>
            </a:rPr>
            <a:t>RNA-SEQ</a:t>
          </a:r>
        </a:p>
      </dgm:t>
    </dgm:pt>
    <dgm:pt modelId="{91CFCFE7-B40D-45D0-A253-3C15C95E38F8}" type="parTrans" cxnId="{963E0FAE-72A7-4FFF-BB3C-5B31A5733A41}">
      <dgm:prSet/>
      <dgm:spPr/>
      <dgm:t>
        <a:bodyPr/>
        <a:lstStyle/>
        <a:p>
          <a:endParaRPr lang="en-US"/>
        </a:p>
      </dgm:t>
    </dgm:pt>
    <dgm:pt modelId="{BF452997-A323-4766-88C5-75C7764080D2}" type="sibTrans" cxnId="{963E0FAE-72A7-4FFF-BB3C-5B31A5733A41}">
      <dgm:prSet/>
      <dgm:spPr/>
      <dgm:t>
        <a:bodyPr/>
        <a:lstStyle/>
        <a:p>
          <a:endParaRPr lang="en-US"/>
        </a:p>
      </dgm:t>
    </dgm:pt>
    <dgm:pt modelId="{321CE0F3-0593-48E3-A769-66C50405B9B2}" type="pres">
      <dgm:prSet presAssocID="{BB016B13-CBCD-4A19-9E38-91439D021E72}" presName="Name0" presStyleCnt="0">
        <dgm:presLayoutVars>
          <dgm:dir/>
          <dgm:animLvl val="lvl"/>
          <dgm:resizeHandles val="exact"/>
        </dgm:presLayoutVars>
      </dgm:prSet>
      <dgm:spPr/>
    </dgm:pt>
    <dgm:pt modelId="{AA5A7167-DB57-4109-97A8-7CCC2F4A87BE}" type="pres">
      <dgm:prSet presAssocID="{F46A2185-4A3F-49B3-89EC-F0CC5755C15B}" presName="parTxOnly" presStyleLbl="node1" presStyleIdx="0" presStyleCnt="3" custLinFactX="-20421" custLinFactNeighborX="-100000" custLinFactNeighborY="904">
        <dgm:presLayoutVars>
          <dgm:chMax val="0"/>
          <dgm:chPref val="0"/>
          <dgm:bulletEnabled val="1"/>
        </dgm:presLayoutVars>
      </dgm:prSet>
      <dgm:spPr/>
    </dgm:pt>
    <dgm:pt modelId="{7AF8EEDE-1EFC-4E5E-820D-B889E1FA23D9}" type="pres">
      <dgm:prSet presAssocID="{4F3212D5-ADD6-408C-9115-B1B19BD4F236}" presName="parTxOnlySpace" presStyleCnt="0"/>
      <dgm:spPr/>
    </dgm:pt>
    <dgm:pt modelId="{D4311A86-42F0-4F06-B933-FA9F7C3695A3}" type="pres">
      <dgm:prSet presAssocID="{02481681-3AB6-4AAA-9B73-7E6FF90BF8D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82F8E4F-031F-4D9D-B6F7-1C24E70AC2E3}" type="pres">
      <dgm:prSet presAssocID="{A3A2898E-E19A-449C-9FF9-09716DAB0DFA}" presName="parTxOnlySpace" presStyleCnt="0"/>
      <dgm:spPr/>
    </dgm:pt>
    <dgm:pt modelId="{4EB78909-B580-4B77-930C-3D007721A8DE}" type="pres">
      <dgm:prSet presAssocID="{CBE50C78-097C-48FF-AD3C-33E145C7BD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B3FD632-70D3-4165-91B7-A1ED9F8FDEF7}" type="presOf" srcId="{CBE50C78-097C-48FF-AD3C-33E145C7BDAF}" destId="{4EB78909-B580-4B77-930C-3D007721A8DE}" srcOrd="0" destOrd="0" presId="urn:microsoft.com/office/officeart/2005/8/layout/chevron1"/>
    <dgm:cxn modelId="{21761536-CA22-4A53-8B31-1E08EDB2FAD7}" type="presOf" srcId="{BB016B13-CBCD-4A19-9E38-91439D021E72}" destId="{321CE0F3-0593-48E3-A769-66C50405B9B2}" srcOrd="0" destOrd="0" presId="urn:microsoft.com/office/officeart/2005/8/layout/chevron1"/>
    <dgm:cxn modelId="{A3796D6C-1741-4BFD-BFE2-52AC56233DE8}" type="presOf" srcId="{02481681-3AB6-4AAA-9B73-7E6FF90BF8D3}" destId="{D4311A86-42F0-4F06-B933-FA9F7C3695A3}" srcOrd="0" destOrd="0" presId="urn:microsoft.com/office/officeart/2005/8/layout/chevron1"/>
    <dgm:cxn modelId="{440DDE8C-DE64-4064-8800-EB742B740496}" srcId="{BB016B13-CBCD-4A19-9E38-91439D021E72}" destId="{02481681-3AB6-4AAA-9B73-7E6FF90BF8D3}" srcOrd="1" destOrd="0" parTransId="{826C81AA-7AAD-4B3B-A39A-DFF8884E4870}" sibTransId="{A3A2898E-E19A-449C-9FF9-09716DAB0DFA}"/>
    <dgm:cxn modelId="{963E0FAE-72A7-4FFF-BB3C-5B31A5733A41}" srcId="{BB016B13-CBCD-4A19-9E38-91439D021E72}" destId="{CBE50C78-097C-48FF-AD3C-33E145C7BDAF}" srcOrd="2" destOrd="0" parTransId="{91CFCFE7-B40D-45D0-A253-3C15C95E38F8}" sibTransId="{BF452997-A323-4766-88C5-75C7764080D2}"/>
    <dgm:cxn modelId="{4667AFD4-7988-460A-864C-0056C457B8FB}" type="presOf" srcId="{F46A2185-4A3F-49B3-89EC-F0CC5755C15B}" destId="{AA5A7167-DB57-4109-97A8-7CCC2F4A87BE}" srcOrd="0" destOrd="0" presId="urn:microsoft.com/office/officeart/2005/8/layout/chevron1"/>
    <dgm:cxn modelId="{598518E0-5504-41DC-A090-345EFBB1F05F}" srcId="{BB016B13-CBCD-4A19-9E38-91439D021E72}" destId="{F46A2185-4A3F-49B3-89EC-F0CC5755C15B}" srcOrd="0" destOrd="0" parTransId="{CBA5895F-940A-4301-B63F-225F494FF2A1}" sibTransId="{4F3212D5-ADD6-408C-9115-B1B19BD4F236}"/>
    <dgm:cxn modelId="{F7F12359-6529-4F65-8F95-1EFA78F8B18D}" type="presParOf" srcId="{321CE0F3-0593-48E3-A769-66C50405B9B2}" destId="{AA5A7167-DB57-4109-97A8-7CCC2F4A87BE}" srcOrd="0" destOrd="0" presId="urn:microsoft.com/office/officeart/2005/8/layout/chevron1"/>
    <dgm:cxn modelId="{7FE4A79A-32A7-4398-9AAF-A4F9A694D041}" type="presParOf" srcId="{321CE0F3-0593-48E3-A769-66C50405B9B2}" destId="{7AF8EEDE-1EFC-4E5E-820D-B889E1FA23D9}" srcOrd="1" destOrd="0" presId="urn:microsoft.com/office/officeart/2005/8/layout/chevron1"/>
    <dgm:cxn modelId="{232E629A-CFE2-497C-A6F2-CD338EDE9778}" type="presParOf" srcId="{321CE0F3-0593-48E3-A769-66C50405B9B2}" destId="{D4311A86-42F0-4F06-B933-FA9F7C3695A3}" srcOrd="2" destOrd="0" presId="urn:microsoft.com/office/officeart/2005/8/layout/chevron1"/>
    <dgm:cxn modelId="{B4BEBFF2-F4D7-4EB0-B4C8-FC74D437E0EF}" type="presParOf" srcId="{321CE0F3-0593-48E3-A769-66C50405B9B2}" destId="{082F8E4F-031F-4D9D-B6F7-1C24E70AC2E3}" srcOrd="3" destOrd="0" presId="urn:microsoft.com/office/officeart/2005/8/layout/chevron1"/>
    <dgm:cxn modelId="{7B3B4DCF-546F-4BB1-BB25-0D152108278E}" type="presParOf" srcId="{321CE0F3-0593-48E3-A769-66C50405B9B2}" destId="{4EB78909-B580-4B77-930C-3D007721A8D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016B13-CBCD-4A19-9E38-91439D021E7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46A2185-4A3F-49B3-89EC-F0CC5755C15B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CRISPR</a:t>
          </a:r>
        </a:p>
      </dgm:t>
    </dgm:pt>
    <dgm:pt modelId="{CBA5895F-940A-4301-B63F-225F494FF2A1}" type="parTrans" cxnId="{598518E0-5504-41DC-A090-345EFBB1F05F}">
      <dgm:prSet/>
      <dgm:spPr/>
      <dgm:t>
        <a:bodyPr/>
        <a:lstStyle/>
        <a:p>
          <a:endParaRPr lang="en-US"/>
        </a:p>
      </dgm:t>
    </dgm:pt>
    <dgm:pt modelId="{4F3212D5-ADD6-408C-9115-B1B19BD4F236}" type="sibTrans" cxnId="{598518E0-5504-41DC-A090-345EFBB1F05F}">
      <dgm:prSet/>
      <dgm:spPr/>
      <dgm:t>
        <a:bodyPr/>
        <a:lstStyle/>
        <a:p>
          <a:endParaRPr lang="en-US"/>
        </a:p>
      </dgm:t>
    </dgm:pt>
    <dgm:pt modelId="{02481681-3AB6-4AAA-9B73-7E6FF90BF8D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iTRAQ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6C81AA-7AAD-4B3B-A39A-DFF8884E4870}" type="parTrans" cxnId="{440DDE8C-DE64-4064-8800-EB742B740496}">
      <dgm:prSet/>
      <dgm:spPr/>
      <dgm:t>
        <a:bodyPr/>
        <a:lstStyle/>
        <a:p>
          <a:endParaRPr lang="en-US"/>
        </a:p>
      </dgm:t>
    </dgm:pt>
    <dgm:pt modelId="{A3A2898E-E19A-449C-9FF9-09716DAB0DFA}" type="sibTrans" cxnId="{440DDE8C-DE64-4064-8800-EB742B740496}">
      <dgm:prSet/>
      <dgm:spPr/>
      <dgm:t>
        <a:bodyPr/>
        <a:lstStyle/>
        <a:p>
          <a:endParaRPr lang="en-US"/>
        </a:p>
      </dgm:t>
    </dgm:pt>
    <dgm:pt modelId="{CBE50C78-097C-48FF-AD3C-33E145C7BDA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LC/MS</a:t>
          </a:r>
        </a:p>
      </dgm:t>
    </dgm:pt>
    <dgm:pt modelId="{BF452997-A323-4766-88C5-75C7764080D2}" type="sibTrans" cxnId="{963E0FAE-72A7-4FFF-BB3C-5B31A5733A41}">
      <dgm:prSet/>
      <dgm:spPr/>
      <dgm:t>
        <a:bodyPr/>
        <a:lstStyle/>
        <a:p>
          <a:endParaRPr lang="en-US"/>
        </a:p>
      </dgm:t>
    </dgm:pt>
    <dgm:pt modelId="{91CFCFE7-B40D-45D0-A253-3C15C95E38F8}" type="parTrans" cxnId="{963E0FAE-72A7-4FFF-BB3C-5B31A5733A41}">
      <dgm:prSet/>
      <dgm:spPr/>
      <dgm:t>
        <a:bodyPr/>
        <a:lstStyle/>
        <a:p>
          <a:endParaRPr lang="en-US"/>
        </a:p>
      </dgm:t>
    </dgm:pt>
    <dgm:pt modelId="{321CE0F3-0593-48E3-A769-66C50405B9B2}" type="pres">
      <dgm:prSet presAssocID="{BB016B13-CBCD-4A19-9E38-91439D021E72}" presName="Name0" presStyleCnt="0">
        <dgm:presLayoutVars>
          <dgm:dir/>
          <dgm:animLvl val="lvl"/>
          <dgm:resizeHandles val="exact"/>
        </dgm:presLayoutVars>
      </dgm:prSet>
      <dgm:spPr/>
    </dgm:pt>
    <dgm:pt modelId="{AA5A7167-DB57-4109-97A8-7CCC2F4A87BE}" type="pres">
      <dgm:prSet presAssocID="{F46A2185-4A3F-49B3-89EC-F0CC5755C15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AF8EEDE-1EFC-4E5E-820D-B889E1FA23D9}" type="pres">
      <dgm:prSet presAssocID="{4F3212D5-ADD6-408C-9115-B1B19BD4F236}" presName="parTxOnlySpace" presStyleCnt="0"/>
      <dgm:spPr/>
    </dgm:pt>
    <dgm:pt modelId="{D4311A86-42F0-4F06-B933-FA9F7C3695A3}" type="pres">
      <dgm:prSet presAssocID="{02481681-3AB6-4AAA-9B73-7E6FF90BF8D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82F8E4F-031F-4D9D-B6F7-1C24E70AC2E3}" type="pres">
      <dgm:prSet presAssocID="{A3A2898E-E19A-449C-9FF9-09716DAB0DFA}" presName="parTxOnlySpace" presStyleCnt="0"/>
      <dgm:spPr/>
    </dgm:pt>
    <dgm:pt modelId="{4EB78909-B580-4B77-930C-3D007721A8DE}" type="pres">
      <dgm:prSet presAssocID="{CBE50C78-097C-48FF-AD3C-33E145C7BD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B3FD632-70D3-4165-91B7-A1ED9F8FDEF7}" type="presOf" srcId="{CBE50C78-097C-48FF-AD3C-33E145C7BDAF}" destId="{4EB78909-B580-4B77-930C-3D007721A8DE}" srcOrd="0" destOrd="0" presId="urn:microsoft.com/office/officeart/2005/8/layout/chevron1"/>
    <dgm:cxn modelId="{21761536-CA22-4A53-8B31-1E08EDB2FAD7}" type="presOf" srcId="{BB016B13-CBCD-4A19-9E38-91439D021E72}" destId="{321CE0F3-0593-48E3-A769-66C50405B9B2}" srcOrd="0" destOrd="0" presId="urn:microsoft.com/office/officeart/2005/8/layout/chevron1"/>
    <dgm:cxn modelId="{A3796D6C-1741-4BFD-BFE2-52AC56233DE8}" type="presOf" srcId="{02481681-3AB6-4AAA-9B73-7E6FF90BF8D3}" destId="{D4311A86-42F0-4F06-B933-FA9F7C3695A3}" srcOrd="0" destOrd="0" presId="urn:microsoft.com/office/officeart/2005/8/layout/chevron1"/>
    <dgm:cxn modelId="{440DDE8C-DE64-4064-8800-EB742B740496}" srcId="{BB016B13-CBCD-4A19-9E38-91439D021E72}" destId="{02481681-3AB6-4AAA-9B73-7E6FF90BF8D3}" srcOrd="1" destOrd="0" parTransId="{826C81AA-7AAD-4B3B-A39A-DFF8884E4870}" sibTransId="{A3A2898E-E19A-449C-9FF9-09716DAB0DFA}"/>
    <dgm:cxn modelId="{963E0FAE-72A7-4FFF-BB3C-5B31A5733A41}" srcId="{BB016B13-CBCD-4A19-9E38-91439D021E72}" destId="{CBE50C78-097C-48FF-AD3C-33E145C7BDAF}" srcOrd="2" destOrd="0" parTransId="{91CFCFE7-B40D-45D0-A253-3C15C95E38F8}" sibTransId="{BF452997-A323-4766-88C5-75C7764080D2}"/>
    <dgm:cxn modelId="{4667AFD4-7988-460A-864C-0056C457B8FB}" type="presOf" srcId="{F46A2185-4A3F-49B3-89EC-F0CC5755C15B}" destId="{AA5A7167-DB57-4109-97A8-7CCC2F4A87BE}" srcOrd="0" destOrd="0" presId="urn:microsoft.com/office/officeart/2005/8/layout/chevron1"/>
    <dgm:cxn modelId="{598518E0-5504-41DC-A090-345EFBB1F05F}" srcId="{BB016B13-CBCD-4A19-9E38-91439D021E72}" destId="{F46A2185-4A3F-49B3-89EC-F0CC5755C15B}" srcOrd="0" destOrd="0" parTransId="{CBA5895F-940A-4301-B63F-225F494FF2A1}" sibTransId="{4F3212D5-ADD6-408C-9115-B1B19BD4F236}"/>
    <dgm:cxn modelId="{F7F12359-6529-4F65-8F95-1EFA78F8B18D}" type="presParOf" srcId="{321CE0F3-0593-48E3-A769-66C50405B9B2}" destId="{AA5A7167-DB57-4109-97A8-7CCC2F4A87BE}" srcOrd="0" destOrd="0" presId="urn:microsoft.com/office/officeart/2005/8/layout/chevron1"/>
    <dgm:cxn modelId="{7FE4A79A-32A7-4398-9AAF-A4F9A694D041}" type="presParOf" srcId="{321CE0F3-0593-48E3-A769-66C50405B9B2}" destId="{7AF8EEDE-1EFC-4E5E-820D-B889E1FA23D9}" srcOrd="1" destOrd="0" presId="urn:microsoft.com/office/officeart/2005/8/layout/chevron1"/>
    <dgm:cxn modelId="{232E629A-CFE2-497C-A6F2-CD338EDE9778}" type="presParOf" srcId="{321CE0F3-0593-48E3-A769-66C50405B9B2}" destId="{D4311A86-42F0-4F06-B933-FA9F7C3695A3}" srcOrd="2" destOrd="0" presId="urn:microsoft.com/office/officeart/2005/8/layout/chevron1"/>
    <dgm:cxn modelId="{B4BEBFF2-F4D7-4EB0-B4C8-FC74D437E0EF}" type="presParOf" srcId="{321CE0F3-0593-48E3-A769-66C50405B9B2}" destId="{082F8E4F-031F-4D9D-B6F7-1C24E70AC2E3}" srcOrd="3" destOrd="0" presId="urn:microsoft.com/office/officeart/2005/8/layout/chevron1"/>
    <dgm:cxn modelId="{7B3B4DCF-546F-4BB1-BB25-0D152108278E}" type="presParOf" srcId="{321CE0F3-0593-48E3-A769-66C50405B9B2}" destId="{4EB78909-B580-4B77-930C-3D007721A8D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A7167-DB57-4109-97A8-7CCC2F4A87BE}">
      <dsp:nvSpPr>
        <dsp:cNvPr id="0" name=""/>
        <dsp:cNvSpPr/>
      </dsp:nvSpPr>
      <dsp:spPr>
        <a:xfrm>
          <a:off x="2327" y="86539"/>
          <a:ext cx="2836154" cy="113446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FASTA</a:t>
          </a:r>
        </a:p>
      </dsp:txBody>
      <dsp:txXfrm>
        <a:off x="569558" y="86539"/>
        <a:ext cx="1701693" cy="1134461"/>
      </dsp:txXfrm>
    </dsp:sp>
    <dsp:sp modelId="{D4311A86-42F0-4F06-B933-FA9F7C3695A3}">
      <dsp:nvSpPr>
        <dsp:cNvPr id="0" name=""/>
        <dsp:cNvSpPr/>
      </dsp:nvSpPr>
      <dsp:spPr>
        <a:xfrm>
          <a:off x="2554866" y="86539"/>
          <a:ext cx="2836154" cy="113446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MEGA</a:t>
          </a:r>
        </a:p>
      </dsp:txBody>
      <dsp:txXfrm>
        <a:off x="3122097" y="86539"/>
        <a:ext cx="1701693" cy="1134461"/>
      </dsp:txXfrm>
    </dsp:sp>
    <dsp:sp modelId="{4EB78909-B580-4B77-930C-3D007721A8DE}">
      <dsp:nvSpPr>
        <dsp:cNvPr id="0" name=""/>
        <dsp:cNvSpPr/>
      </dsp:nvSpPr>
      <dsp:spPr>
        <a:xfrm>
          <a:off x="5107405" y="86539"/>
          <a:ext cx="2836154" cy="1134461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CRISPR</a:t>
          </a:r>
        </a:p>
      </dsp:txBody>
      <dsp:txXfrm>
        <a:off x="5674636" y="86539"/>
        <a:ext cx="1701693" cy="1134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A7167-DB57-4109-97A8-7CCC2F4A87BE}">
      <dsp:nvSpPr>
        <dsp:cNvPr id="0" name=""/>
        <dsp:cNvSpPr/>
      </dsp:nvSpPr>
      <dsp:spPr>
        <a:xfrm>
          <a:off x="0" y="96795"/>
          <a:ext cx="2836154" cy="113446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Arial" panose="020B0604020202020204" pitchFamily="34" charset="0"/>
              <a:cs typeface="Arial" panose="020B0604020202020204" pitchFamily="34" charset="0"/>
            </a:rPr>
            <a:t>CRISPR</a:t>
          </a:r>
        </a:p>
      </dsp:txBody>
      <dsp:txXfrm>
        <a:off x="567231" y="96795"/>
        <a:ext cx="1701693" cy="1134461"/>
      </dsp:txXfrm>
    </dsp:sp>
    <dsp:sp modelId="{D4311A86-42F0-4F06-B933-FA9F7C3695A3}">
      <dsp:nvSpPr>
        <dsp:cNvPr id="0" name=""/>
        <dsp:cNvSpPr/>
      </dsp:nvSpPr>
      <dsp:spPr>
        <a:xfrm>
          <a:off x="2554866" y="86539"/>
          <a:ext cx="2836154" cy="113446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Arial" panose="020B0604020202020204" pitchFamily="34" charset="0"/>
              <a:cs typeface="Arial" panose="020B0604020202020204" pitchFamily="34" charset="0"/>
            </a:rPr>
            <a:t>LIBRARY</a:t>
          </a:r>
        </a:p>
      </dsp:txBody>
      <dsp:txXfrm>
        <a:off x="3122097" y="86539"/>
        <a:ext cx="1701693" cy="1134461"/>
      </dsp:txXfrm>
    </dsp:sp>
    <dsp:sp modelId="{4EB78909-B580-4B77-930C-3D007721A8DE}">
      <dsp:nvSpPr>
        <dsp:cNvPr id="0" name=""/>
        <dsp:cNvSpPr/>
      </dsp:nvSpPr>
      <dsp:spPr>
        <a:xfrm>
          <a:off x="5107405" y="86539"/>
          <a:ext cx="2836154" cy="1134461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Arial" panose="020B0604020202020204" pitchFamily="34" charset="0"/>
              <a:cs typeface="Arial" panose="020B0604020202020204" pitchFamily="34" charset="0"/>
            </a:rPr>
            <a:t>RNA-SEQ</a:t>
          </a:r>
        </a:p>
      </dsp:txBody>
      <dsp:txXfrm>
        <a:off x="5674636" y="86539"/>
        <a:ext cx="1701693" cy="11344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A7167-DB57-4109-97A8-7CCC2F4A87BE}">
      <dsp:nvSpPr>
        <dsp:cNvPr id="0" name=""/>
        <dsp:cNvSpPr/>
      </dsp:nvSpPr>
      <dsp:spPr>
        <a:xfrm>
          <a:off x="2327" y="86539"/>
          <a:ext cx="2836154" cy="113446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CRISPR</a:t>
          </a:r>
        </a:p>
      </dsp:txBody>
      <dsp:txXfrm>
        <a:off x="569558" y="86539"/>
        <a:ext cx="1701693" cy="1134461"/>
      </dsp:txXfrm>
    </dsp:sp>
    <dsp:sp modelId="{D4311A86-42F0-4F06-B933-FA9F7C3695A3}">
      <dsp:nvSpPr>
        <dsp:cNvPr id="0" name=""/>
        <dsp:cNvSpPr/>
      </dsp:nvSpPr>
      <dsp:spPr>
        <a:xfrm>
          <a:off x="2554866" y="86539"/>
          <a:ext cx="2836154" cy="113446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iTRAQ</a:t>
          </a:r>
          <a:endParaRPr lang="en-US" sz="3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2097" y="86539"/>
        <a:ext cx="1701693" cy="1134461"/>
      </dsp:txXfrm>
    </dsp:sp>
    <dsp:sp modelId="{4EB78909-B580-4B77-930C-3D007721A8DE}">
      <dsp:nvSpPr>
        <dsp:cNvPr id="0" name=""/>
        <dsp:cNvSpPr/>
      </dsp:nvSpPr>
      <dsp:spPr>
        <a:xfrm>
          <a:off x="5107405" y="86539"/>
          <a:ext cx="2836154" cy="1134461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LC/MS</a:t>
          </a:r>
        </a:p>
      </dsp:txBody>
      <dsp:txXfrm>
        <a:off x="5674636" y="86539"/>
        <a:ext cx="1701693" cy="1134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0.94637</cdr:x>
      <cdr:y>0.95222</cdr:y>
    </cdr:from>
    <cdr:to>
      <cdr:x>1</cdr:x>
      <cdr:y>1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654BEBC9-F029-430C-B067-6FAA5B55C561}"/>
            </a:ext>
          </a:extLst>
        </cdr:cNvPr>
        <cdr:cNvSpPr txBox="1"/>
      </cdr:nvSpPr>
      <cdr:spPr>
        <a:xfrm xmlns:a="http://schemas.openxmlformats.org/drawingml/2006/main">
          <a:off x="5657505" y="4907375"/>
          <a:ext cx="32061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chemeClr val="bg1"/>
              </a:solidFill>
            </a:rPr>
            <a:t>19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92CE-4050-453A-83D1-43148BA34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2AB42-6069-46A7-B452-85E339FEB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496E4-A167-4037-9FC5-9087B762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B4F17-A836-4B33-830D-1DBABFDF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34C16-B58B-4F42-A1CD-327F9FFE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4F04-EBDA-4FCF-BB20-A637D432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1EF07-CB44-488A-8FDE-CB17A7187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17BAD-0CE0-4F28-BD26-6A1AD90D6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E7C52-700D-4B1B-9D1C-A6B5FB65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65119-910D-494F-91ED-78E2FB49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1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528F37-56B6-4FF2-8A0E-E0E0A527B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F1A19-81DB-447A-9CB8-1EB5E4B80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BF686-D341-4FB4-B048-CEF102D9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F6166-602F-4BCF-85B0-284BFE60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1EA9D-DF69-49EF-8A26-198920C9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48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68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67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24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62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5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9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2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AD52-19E2-4F2F-9239-12DBDC06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F0D94-B4FB-487F-B56F-75597319B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56089-DAB6-425E-953E-4D415C64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8E536-A7A1-4B89-94C7-8465FAA3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BB09D-7AC7-4687-BDBB-833EA61B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01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4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74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29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22815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70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08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98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1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5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9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90754-2342-4AC7-9929-C61BAD12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219F1-4A7D-419A-96CC-2795021BF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D7F9E-7457-4BDB-B9E5-CEE1F35C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CCB4F-0D70-491B-9AAB-86E06F24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618DD-676A-4003-9E1D-D30503D6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55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04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04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70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01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3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4332-C047-46D7-85F8-0C634DF6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C0A0A-87BA-4E17-A3BB-325E2C6E5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D4E83-CF35-408A-B87C-F90CAA839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1E96E-236B-4A49-80EE-8F6E632E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D73E7-99F4-41F4-A4C8-F86F6B9A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E8BCB-1BCC-4545-9143-461E5E0F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4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E984-0775-4F96-A681-F3094498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486CB-551D-46EF-B95E-8A222EEEE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A32C0-1915-459A-BEBD-1B35F670D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15A74-420B-4BAE-8206-5FFFFF5A4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9336F-605B-43A5-B26E-CE038D19C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5C0A8E-C16F-4CC9-B018-4974D119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EF68D1-8561-4223-A6E9-0256A062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DCD758-01E7-4B25-A90A-3321A1E8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6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9162F-5CDC-40B5-A050-2C152211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13524A-2D75-40DF-8637-5ECD4945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02163-0A10-4B00-A1CE-F8BB8BE9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7F27E-26D4-448B-9873-4A54F5AB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0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E3C7C-67A8-481F-8DCC-506AF577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0A3AF-4433-4949-8B67-F542E2A3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94623-1F84-4BA5-A7D1-DBD749C2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5F98-2184-4307-8662-4A8BF716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7B5B8-F520-47D7-915E-E15872FB8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0EF01-7411-44BE-9577-CF4E8F57A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7402D-9A45-458E-9A5E-A4B181C1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FDB13-1B1E-4080-8C92-380940CC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E2065-CC29-4B68-9C9E-E785B9D9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1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C9C1-E2F2-4F74-AF60-C9FA5662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EE8C7-029F-415D-BC95-2836E9DFC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6AD80-12D4-4106-8B23-C97C4BCF9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4EB53-B6F6-4558-A392-205A5ECE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647DF-7130-4C90-BAAA-7987A31B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4B2F5-F953-47C0-91E6-0095ACB7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401661-0F30-467A-925F-5F224BCC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33F80-3D09-43F3-80E3-DBA718F5D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DA534-A766-4B68-AFFC-3E2191BFA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20A4F-6E9E-4D6A-9BDD-D9882BDFF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01A57-8C03-4BB6-BADD-36345D410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0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9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F9151-7844-43D5-979C-BB2BEA5A9EA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2346-AAA7-469B-AA49-CB14BC31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54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5.sv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3.svg"/><Relationship Id="rId3" Type="http://schemas.openxmlformats.org/officeDocument/2006/relationships/image" Target="../media/image39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5.JPG"/><Relationship Id="rId5" Type="http://schemas.openxmlformats.org/officeDocument/2006/relationships/diagramLayout" Target="../diagrams/layout1.xml"/><Relationship Id="rId15" Type="http://schemas.openxmlformats.org/officeDocument/2006/relationships/image" Target="../media/image5.svg"/><Relationship Id="rId10" Type="http://schemas.openxmlformats.org/officeDocument/2006/relationships/image" Target="../media/image41.svg"/><Relationship Id="rId4" Type="http://schemas.openxmlformats.org/officeDocument/2006/relationships/diagramData" Target="../diagrams/data1.xml"/><Relationship Id="rId9" Type="http://schemas.openxmlformats.org/officeDocument/2006/relationships/image" Target="../media/image40.png"/><Relationship Id="rId1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5.sv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18" Type="http://schemas.openxmlformats.org/officeDocument/2006/relationships/image" Target="../media/image61.sv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image" Target="../media/image47.png"/><Relationship Id="rId16" Type="http://schemas.openxmlformats.org/officeDocument/2006/relationships/image" Target="../media/image59.svg"/><Relationship Id="rId20" Type="http://schemas.openxmlformats.org/officeDocument/2006/relationships/image" Target="../media/image5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5" Type="http://schemas.openxmlformats.org/officeDocument/2006/relationships/image" Target="../media/image43.svg"/><Relationship Id="rId10" Type="http://schemas.openxmlformats.org/officeDocument/2006/relationships/image" Target="../media/image55.png"/><Relationship Id="rId19" Type="http://schemas.openxmlformats.org/officeDocument/2006/relationships/image" Target="../media/image4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5.png"/><Relationship Id="rId18" Type="http://schemas.openxmlformats.org/officeDocument/2006/relationships/image" Target="../media/image50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62.jpg"/><Relationship Id="rId12" Type="http://schemas.openxmlformats.org/officeDocument/2006/relationships/image" Target="../media/image65.svg"/><Relationship Id="rId17" Type="http://schemas.openxmlformats.org/officeDocument/2006/relationships/image" Target="../media/image47.png"/><Relationship Id="rId2" Type="http://schemas.openxmlformats.org/officeDocument/2006/relationships/diagramData" Target="../diagrams/data2.xml"/><Relationship Id="rId16" Type="http://schemas.openxmlformats.org/officeDocument/2006/relationships/image" Target="../media/image67.svg"/><Relationship Id="rId20" Type="http://schemas.openxmlformats.org/officeDocument/2006/relationships/image" Target="../media/image5.svg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openxmlformats.org/officeDocument/2006/relationships/image" Target="../media/image53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57.png"/><Relationship Id="rId10" Type="http://schemas.openxmlformats.org/officeDocument/2006/relationships/image" Target="../media/image64.svg"/><Relationship Id="rId19" Type="http://schemas.openxmlformats.org/officeDocument/2006/relationships/image" Target="../media/image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1.png"/><Relationship Id="rId14" Type="http://schemas.openxmlformats.org/officeDocument/2006/relationships/image" Target="../media/image6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57.png"/><Relationship Id="rId1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21" Type="http://schemas.openxmlformats.org/officeDocument/2006/relationships/image" Target="../media/image73.png"/><Relationship Id="rId7" Type="http://schemas.openxmlformats.org/officeDocument/2006/relationships/image" Target="../media/image51.png"/><Relationship Id="rId12" Type="http://schemas.openxmlformats.org/officeDocument/2006/relationships/image" Target="../media/image66.svg"/><Relationship Id="rId17" Type="http://schemas.openxmlformats.org/officeDocument/2006/relationships/image" Target="../media/image71.jpg"/><Relationship Id="rId2" Type="http://schemas.openxmlformats.org/officeDocument/2006/relationships/diagramData" Target="../diagrams/data3.xml"/><Relationship Id="rId16" Type="http://schemas.openxmlformats.org/officeDocument/2006/relationships/image" Target="../media/image50.svg"/><Relationship Id="rId20" Type="http://schemas.openxmlformats.org/officeDocument/2006/relationships/image" Target="../media/image72.jpg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openxmlformats.org/officeDocument/2006/relationships/image" Target="../media/image55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47.png"/><Relationship Id="rId10" Type="http://schemas.openxmlformats.org/officeDocument/2006/relationships/image" Target="../media/image65.svg"/><Relationship Id="rId19" Type="http://schemas.openxmlformats.org/officeDocument/2006/relationships/image" Target="../media/image5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3.png"/><Relationship Id="rId14" Type="http://schemas.openxmlformats.org/officeDocument/2006/relationships/image" Target="../media/image6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77.png"/><Relationship Id="rId7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julian+bertogliat&amp;rlz=1C1EJFC_enUS811US811&amp;source=lnms&amp;tbm=isch&amp;sa=X&amp;ved=2ahUKEwjOtYDnj__oAhVTQ80KHaSzA3EQ_AUoAnoECAsQBA&amp;biw=1368&amp;bih=753#imgrc=s-xac8mMZX5EbM" TargetMode="External"/><Relationship Id="rId13" Type="http://schemas.openxmlformats.org/officeDocument/2006/relationships/hyperlink" Target="https://photos.gograph.com/thumbs/CSP/CSP418/bat-silhouette-stock-illustration_k19082699.jpg" TargetMode="External"/><Relationship Id="rId18" Type="http://schemas.openxmlformats.org/officeDocument/2006/relationships/image" Target="../media/image4.png"/><Relationship Id="rId3" Type="http://schemas.openxmlformats.org/officeDocument/2006/relationships/hyperlink" Target="https://genetics.wisc.edu/distinguished-lectures-in-science-daniel-colon-ramos/" TargetMode="External"/><Relationship Id="rId7" Type="http://schemas.openxmlformats.org/officeDocument/2006/relationships/hyperlink" Target="https://www.google.com/search?q=jesse+bertogliat&amp;rlz=1C1EJFC_enUS811US811&amp;source=lnms&amp;tbm=isch&amp;sa=X&amp;ved=2ahUKEwj09c-5j__oAhVTHc0KHQTPB8gQ_AUoAXoECAsQAw&amp;biw=1368&amp;bih=753&amp;dpr=2#imgrc=d1hVSokdboLEjM" TargetMode="External"/><Relationship Id="rId12" Type="http://schemas.openxmlformats.org/officeDocument/2006/relationships/hyperlink" Target="http://imageog.flaticon.com/icons/png/512/47/47096.png?size=1200x630f&amp;pad=10,10,10,10&amp;ext=png&amp;bg=FFFFFFFF" TargetMode="External"/><Relationship Id="rId17" Type="http://schemas.openxmlformats.org/officeDocument/2006/relationships/hyperlink" Target="https://image.freepik.com/free-icon/chicken-symbol_318-10389.jpg" TargetMode="External"/><Relationship Id="rId2" Type="http://schemas.openxmlformats.org/officeDocument/2006/relationships/hyperlink" Target="https://healthblog.uofmhealth.org/Mens-Heart-Disease-Risks-Signs-perfcon" TargetMode="External"/><Relationship Id="rId16" Type="http://schemas.openxmlformats.org/officeDocument/2006/relationships/hyperlink" Target="https://image.freepik.com/free-icon/monkey_318-6289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wheartvalve.com/tavr-treatment/about-the-tavr-procedure/" TargetMode="External"/><Relationship Id="rId11" Type="http://schemas.openxmlformats.org/officeDocument/2006/relationships/hyperlink" Target="https://image.flaticon.com/icons/svg/47/47197.svg" TargetMode="External"/><Relationship Id="rId5" Type="http://schemas.openxmlformats.org/officeDocument/2006/relationships/hyperlink" Target="https://www.balladhealth.org/transcatheter-aortic-valve-replacement-tavr" TargetMode="External"/><Relationship Id="rId15" Type="http://schemas.openxmlformats.org/officeDocument/2006/relationships/hyperlink" Target="https://upload.wikimedia.org/wikipedia/commons/thumb/d/d8/Person_icon_BLACK-01.svg/721px-Person_icon_BLACK-01.svg.png" TargetMode="External"/><Relationship Id="rId10" Type="http://schemas.openxmlformats.org/officeDocument/2006/relationships/hyperlink" Target="https://image.freepik.com/freie-ikonen/bar-seitenansicht-silhouette_318-42619.jpg" TargetMode="External"/><Relationship Id="rId19" Type="http://schemas.openxmlformats.org/officeDocument/2006/relationships/image" Target="../media/image5.svg"/><Relationship Id="rId4" Type="http://schemas.openxmlformats.org/officeDocument/2006/relationships/hyperlink" Target="https://images.medindia.net/patientinfo/950_400/symptoms-signs-of-bicuspid-aortic-valve.jpg" TargetMode="External"/><Relationship Id="rId9" Type="http://schemas.openxmlformats.org/officeDocument/2006/relationships/hyperlink" Target="http://www.mun.ca/biology/desmid/brian/BIOL2060/BIOL2060-14/CB14old.html" TargetMode="External"/><Relationship Id="rId14" Type="http://schemas.openxmlformats.org/officeDocument/2006/relationships/hyperlink" Target="http://imageog.flaticon.com/icons/png/512/47/47240.png?size=1200x630f&amp;pad=10,10,10,10&amp;ext=png&amp;bg=FFFFFFF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rusbio.com/assets/figures/crispr-rnp-delivery-approach.png" TargetMode="External"/><Relationship Id="rId13" Type="http://schemas.openxmlformats.org/officeDocument/2006/relationships/hyperlink" Target="https://en.wikipedia.org/wiki/CDH11" TargetMode="External"/><Relationship Id="rId3" Type="http://schemas.openxmlformats.org/officeDocument/2006/relationships/hyperlink" Target="https://media.istockphoto.com/vectors/vector-set-of-black-aquarium-fish-silhouettes-with-text-vector-id1145856310?k=6&amp;m=1145856310&amp;s=612x612&amp;w=0&amp;h=gOnb4kwuztGEmfrxQpe4RoNNW3OkwoTyLOnIHelnWYE=" TargetMode="External"/><Relationship Id="rId7" Type="http://schemas.openxmlformats.org/officeDocument/2006/relationships/hyperlink" Target="https://www.genome.gov/sites/default/files/tg/en/illustration/zebrafish.jpg" TargetMode="External"/><Relationship Id="rId12" Type="http://schemas.openxmlformats.org/officeDocument/2006/relationships/hyperlink" Target="https://www.phosphosite.org/proteinAction?id=4755&amp;showAllSites=true" TargetMode="External"/><Relationship Id="rId2" Type="http://schemas.openxmlformats.org/officeDocument/2006/relationships/hyperlink" Target="https://image.shutterstock.com/image-photo/image-450w-5941765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59/000362975" TargetMode="External"/><Relationship Id="rId11" Type="http://schemas.openxmlformats.org/officeDocument/2006/relationships/hyperlink" Target="https://www.slideshare.net/Creative-Proteomics/mass-spectrometrybased-proteomics-quantification-itraq" TargetMode="External"/><Relationship Id="rId5" Type="http://schemas.openxmlformats.org/officeDocument/2006/relationships/hyperlink" Target="https://imageog.flaticon.com/icons/png/512/47/47217.png?size=1200x630f&amp;pad=10,10,10,10&amp;ext=png&amp;bg=FFFFFFFF" TargetMode="External"/><Relationship Id="rId15" Type="http://schemas.openxmlformats.org/officeDocument/2006/relationships/image" Target="../media/image5.svg"/><Relationship Id="rId10" Type="http://schemas.openxmlformats.org/officeDocument/2006/relationships/hyperlink" Target="https://phys.org/news/2019-04-brb-seq-quick-cheaper-future-rna.html" TargetMode="External"/><Relationship Id="rId4" Type="http://schemas.openxmlformats.org/officeDocument/2006/relationships/hyperlink" Target="https://d30y9cdsu7xlg0.cloudfront.net/png/40840-200.png" TargetMode="External"/><Relationship Id="rId9" Type="http://schemas.openxmlformats.org/officeDocument/2006/relationships/hyperlink" Target="https://www.the-scientist.com/news-opinion/rnais-future-in-drug-target-screening-31651" TargetMode="Externa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12" Type="http://schemas.openxmlformats.org/officeDocument/2006/relationships/image" Target="../media/image25.jpg"/><Relationship Id="rId2" Type="http://schemas.openxmlformats.org/officeDocument/2006/relationships/image" Target="../media/image15.JPG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4.png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jp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7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1D9D69DC-881B-4D7A-893D-108072D2A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68" b="4827"/>
          <a:stretch/>
        </p:blipFill>
        <p:spPr>
          <a:xfrm>
            <a:off x="4318958" y="1315880"/>
            <a:ext cx="7873042" cy="5542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1CA55D-D2CD-4882-B19B-F0EB44498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1490"/>
            <a:ext cx="9527458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role of NOTCH1 in Aortic Valve Disease (AoVD1)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0EDDD-7A88-4468-A6E5-EF0BE74FB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7771" y="3631172"/>
            <a:ext cx="3491914" cy="107893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Mario Bertogliat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Gen 564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701F82-43EE-4DCA-AE74-51D81798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59246"/>
            <a:ext cx="2680069" cy="1098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07684-2CBB-4120-B602-4FCBBB153A72}"/>
              </a:ext>
            </a:extLst>
          </p:cNvPr>
          <p:cNvSpPr txBox="1"/>
          <p:nvPr/>
        </p:nvSpPr>
        <p:spPr>
          <a:xfrm>
            <a:off x="1886958" y="455809"/>
            <a:ext cx="575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Heart Valve Malformations:</a:t>
            </a:r>
          </a:p>
        </p:txBody>
      </p:sp>
      <p:pic>
        <p:nvPicPr>
          <p:cNvPr id="8" name="Picture 7" descr="A person sitting on a beach&#10;&#10;Description automatically generated">
            <a:extLst>
              <a:ext uri="{FF2B5EF4-FFF2-40B4-BE49-F238E27FC236}">
                <a16:creationId xmlns:a16="http://schemas.microsoft.com/office/drawing/2014/main" id="{DA07EBCA-F57F-49CD-8A6A-108E9E9600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t="10385" r="3019" b="52821"/>
          <a:stretch/>
        </p:blipFill>
        <p:spPr>
          <a:xfrm>
            <a:off x="0" y="3938121"/>
            <a:ext cx="2676071" cy="1821125"/>
          </a:xfrm>
          <a:prstGeom prst="rect">
            <a:avLst/>
          </a:prstGeom>
        </p:spPr>
      </p:pic>
      <p:pic>
        <p:nvPicPr>
          <p:cNvPr id="9" name="Graphic 8" descr="Heart organ">
            <a:extLst>
              <a:ext uri="{FF2B5EF4-FFF2-40B4-BE49-F238E27FC236}">
                <a16:creationId xmlns:a16="http://schemas.microsoft.com/office/drawing/2014/main" id="{28BABFF1-CEB4-4739-A3A3-D39E93238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C3F4DC-F384-4C3B-B64A-7DB27FED7A09}"/>
              </a:ext>
            </a:extLst>
          </p:cNvPr>
          <p:cNvSpPr txBox="1"/>
          <p:nvPr/>
        </p:nvSpPr>
        <p:spPr>
          <a:xfrm>
            <a:off x="11871385" y="6611779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5858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D515D9-F155-48AA-A1BE-65BB37B53C9E}"/>
              </a:ext>
            </a:extLst>
          </p:cNvPr>
          <p:cNvSpPr txBox="1"/>
          <p:nvPr/>
        </p:nvSpPr>
        <p:spPr>
          <a:xfrm>
            <a:off x="0" y="59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Zebrafish can be used to study heart development</a:t>
            </a:r>
          </a:p>
        </p:txBody>
      </p:sp>
      <p:pic>
        <p:nvPicPr>
          <p:cNvPr id="6" name="Picture 5" descr="A picture containing dog, photo, different, animal&#10;&#10;Description automatically generated">
            <a:extLst>
              <a:ext uri="{FF2B5EF4-FFF2-40B4-BE49-F238E27FC236}">
                <a16:creationId xmlns:a16="http://schemas.microsoft.com/office/drawing/2014/main" id="{473E9135-9173-4C03-904F-8AD8557ED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2" t="-148" r="-1" b="37852"/>
          <a:stretch/>
        </p:blipFill>
        <p:spPr>
          <a:xfrm>
            <a:off x="978785" y="1231911"/>
            <a:ext cx="4692769" cy="2197089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48DBC297-3280-4B16-BB22-F83E3AC10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16"/>
          <a:stretch/>
        </p:blipFill>
        <p:spPr>
          <a:xfrm>
            <a:off x="7543714" y="1150945"/>
            <a:ext cx="3033792" cy="31298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7218AD-C6F0-4395-BCBE-FA399CBABA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66" r="1710"/>
          <a:stretch/>
        </p:blipFill>
        <p:spPr>
          <a:xfrm>
            <a:off x="6222520" y="4557623"/>
            <a:ext cx="5055079" cy="1683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225776-093E-49DD-BC3A-ACBB8F4B94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4" t="1304" r="699" b="1528"/>
          <a:stretch/>
        </p:blipFill>
        <p:spPr>
          <a:xfrm>
            <a:off x="416943" y="4070224"/>
            <a:ext cx="5689121" cy="1853687"/>
          </a:xfrm>
          <a:prstGeom prst="rect">
            <a:avLst/>
          </a:prstGeom>
        </p:spPr>
      </p:pic>
      <p:pic>
        <p:nvPicPr>
          <p:cNvPr id="10" name="Graphic 9" descr="Heart organ">
            <a:extLst>
              <a:ext uri="{FF2B5EF4-FFF2-40B4-BE49-F238E27FC236}">
                <a16:creationId xmlns:a16="http://schemas.microsoft.com/office/drawing/2014/main" id="{6BF64E14-676F-4CD8-BF30-E0532101C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893921-D095-4072-9F69-887014B3F97E}"/>
              </a:ext>
            </a:extLst>
          </p:cNvPr>
          <p:cNvSpPr txBox="1"/>
          <p:nvPr/>
        </p:nvSpPr>
        <p:spPr>
          <a:xfrm>
            <a:off x="11832568" y="6605867"/>
            <a:ext cx="416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1662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F7130F-FCBB-41EB-915E-85694ED05A04}"/>
              </a:ext>
            </a:extLst>
          </p:cNvPr>
          <p:cNvSpPr txBox="1"/>
          <p:nvPr/>
        </p:nvSpPr>
        <p:spPr>
          <a:xfrm>
            <a:off x="0" y="59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the gap in knowledge?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FB480-E9CB-4AAE-B477-CD0637CDF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73" y="3909278"/>
            <a:ext cx="1235123" cy="125422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24CFD29-6100-47AE-A6C7-1E2879FA0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42" y="3909278"/>
            <a:ext cx="1235123" cy="125422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2266CE5-605D-4375-8BE7-23F3BD45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070" y="3909278"/>
            <a:ext cx="1235123" cy="12542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1F4CBD-E4AF-424B-A13D-EA934D141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85" b="6886"/>
          <a:stretch/>
        </p:blipFill>
        <p:spPr>
          <a:xfrm>
            <a:off x="2164523" y="3909278"/>
            <a:ext cx="1338692" cy="125422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254A336-DC83-4A64-8CC2-9F05E5E231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85" b="6886"/>
          <a:stretch/>
        </p:blipFill>
        <p:spPr>
          <a:xfrm>
            <a:off x="5555497" y="3909277"/>
            <a:ext cx="1338692" cy="125422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9420F5B-F9FA-4970-A53F-B2F57506D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8985"/>
          <a:stretch/>
        </p:blipFill>
        <p:spPr>
          <a:xfrm>
            <a:off x="8929074" y="3909277"/>
            <a:ext cx="1338692" cy="1254223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3A16CDE4-7428-4AF7-BDEC-352F24B3F013}"/>
              </a:ext>
            </a:extLst>
          </p:cNvPr>
          <p:cNvSpPr txBox="1"/>
          <p:nvPr/>
        </p:nvSpPr>
        <p:spPr>
          <a:xfrm>
            <a:off x="-45445" y="557327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Which EGF-like calcium binding domains are key to aortic valve formation and why?</a:t>
            </a:r>
          </a:p>
        </p:txBody>
      </p:sp>
      <p:pic>
        <p:nvPicPr>
          <p:cNvPr id="117" name="Graphic 116" descr="Heart organ">
            <a:extLst>
              <a:ext uri="{FF2B5EF4-FFF2-40B4-BE49-F238E27FC236}">
                <a16:creationId xmlns:a16="http://schemas.microsoft.com/office/drawing/2014/main" id="{4F200AF9-C5C6-483E-AB19-B38732AB9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F1668D69-F96F-4085-9E89-7BE4289A36F2}"/>
              </a:ext>
            </a:extLst>
          </p:cNvPr>
          <p:cNvSpPr txBox="1"/>
          <p:nvPr/>
        </p:nvSpPr>
        <p:spPr>
          <a:xfrm>
            <a:off x="11820503" y="6605867"/>
            <a:ext cx="371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67" name="Flowchart: Terminator 166">
            <a:extLst>
              <a:ext uri="{FF2B5EF4-FFF2-40B4-BE49-F238E27FC236}">
                <a16:creationId xmlns:a16="http://schemas.microsoft.com/office/drawing/2014/main" id="{24155451-D337-4F26-B202-380034120AA6}"/>
              </a:ext>
            </a:extLst>
          </p:cNvPr>
          <p:cNvSpPr/>
          <p:nvPr/>
        </p:nvSpPr>
        <p:spPr>
          <a:xfrm>
            <a:off x="1120561" y="1046245"/>
            <a:ext cx="9381981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F50FB1B-0772-4B0C-BF19-D94BFA4E6C9B}"/>
              </a:ext>
            </a:extLst>
          </p:cNvPr>
          <p:cNvSpPr/>
          <p:nvPr/>
        </p:nvSpPr>
        <p:spPr>
          <a:xfrm>
            <a:off x="2193743" y="982714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04895F73-3B1B-4317-B092-8B3C65058C90}"/>
              </a:ext>
            </a:extLst>
          </p:cNvPr>
          <p:cNvSpPr/>
          <p:nvPr/>
        </p:nvSpPr>
        <p:spPr>
          <a:xfrm>
            <a:off x="2360407" y="982713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A0D5C34-DAA2-4A0E-BCAA-7F17A018410D}"/>
              </a:ext>
            </a:extLst>
          </p:cNvPr>
          <p:cNvSpPr/>
          <p:nvPr/>
        </p:nvSpPr>
        <p:spPr>
          <a:xfrm>
            <a:off x="2523442" y="987333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9A7F251-00B5-4785-A681-A3E3B0932E29}"/>
              </a:ext>
            </a:extLst>
          </p:cNvPr>
          <p:cNvSpPr/>
          <p:nvPr/>
        </p:nvSpPr>
        <p:spPr>
          <a:xfrm>
            <a:off x="2693254" y="982713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79A5FEB6-68EA-409B-8C86-110643A6E80A}"/>
              </a:ext>
            </a:extLst>
          </p:cNvPr>
          <p:cNvSpPr/>
          <p:nvPr/>
        </p:nvSpPr>
        <p:spPr>
          <a:xfrm>
            <a:off x="2862980" y="982713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B2133BD-F44C-41C1-BA84-C4CF23DE1831}"/>
              </a:ext>
            </a:extLst>
          </p:cNvPr>
          <p:cNvSpPr/>
          <p:nvPr/>
        </p:nvSpPr>
        <p:spPr>
          <a:xfrm>
            <a:off x="3026600" y="981292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93A906F-D88D-4017-9CB7-FB2F9AD87179}"/>
              </a:ext>
            </a:extLst>
          </p:cNvPr>
          <p:cNvSpPr/>
          <p:nvPr/>
        </p:nvSpPr>
        <p:spPr>
          <a:xfrm>
            <a:off x="3339617" y="981291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5F8E84F-3F57-4425-8C9C-16B448CEF867}"/>
              </a:ext>
            </a:extLst>
          </p:cNvPr>
          <p:cNvSpPr/>
          <p:nvPr/>
        </p:nvSpPr>
        <p:spPr>
          <a:xfrm>
            <a:off x="3507831" y="982712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3EC72923-2664-4208-B5DE-4601AD02EE50}"/>
              </a:ext>
            </a:extLst>
          </p:cNvPr>
          <p:cNvSpPr/>
          <p:nvPr/>
        </p:nvSpPr>
        <p:spPr>
          <a:xfrm>
            <a:off x="6845437" y="966895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3B26703-405B-4EC7-9B7A-B0DFFD1BA1D1}"/>
              </a:ext>
            </a:extLst>
          </p:cNvPr>
          <p:cNvSpPr/>
          <p:nvPr/>
        </p:nvSpPr>
        <p:spPr>
          <a:xfrm>
            <a:off x="3677549" y="98271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2F73BF9-95CC-4EA0-84F8-E4168815D936}"/>
              </a:ext>
            </a:extLst>
          </p:cNvPr>
          <p:cNvSpPr/>
          <p:nvPr/>
        </p:nvSpPr>
        <p:spPr>
          <a:xfrm>
            <a:off x="3846420" y="98129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83C2F8BE-7BEE-48BC-A681-04D5999AE0E6}"/>
              </a:ext>
            </a:extLst>
          </p:cNvPr>
          <p:cNvSpPr/>
          <p:nvPr/>
        </p:nvSpPr>
        <p:spPr>
          <a:xfrm>
            <a:off x="4003393" y="98733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7EFA0DB5-E6DE-4D72-AE4F-EF655FCA51FB}"/>
              </a:ext>
            </a:extLst>
          </p:cNvPr>
          <p:cNvSpPr/>
          <p:nvPr/>
        </p:nvSpPr>
        <p:spPr>
          <a:xfrm>
            <a:off x="4166470" y="98733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D7572A3-AE2A-45F3-8761-4186E112CB70}"/>
              </a:ext>
            </a:extLst>
          </p:cNvPr>
          <p:cNvSpPr/>
          <p:nvPr/>
        </p:nvSpPr>
        <p:spPr>
          <a:xfrm>
            <a:off x="3186891" y="982712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71184A6C-D8D0-4168-BC60-21F83B5B1DE1}"/>
              </a:ext>
            </a:extLst>
          </p:cNvPr>
          <p:cNvSpPr/>
          <p:nvPr/>
        </p:nvSpPr>
        <p:spPr>
          <a:xfrm>
            <a:off x="4312338" y="98733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9681176-CFF6-4034-B24D-26722E14F3F6}"/>
              </a:ext>
            </a:extLst>
          </p:cNvPr>
          <p:cNvSpPr/>
          <p:nvPr/>
        </p:nvSpPr>
        <p:spPr>
          <a:xfrm>
            <a:off x="4458840" y="98733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99777F3-E325-47BA-BB2F-9B0C45A3FF26}"/>
              </a:ext>
            </a:extLst>
          </p:cNvPr>
          <p:cNvSpPr/>
          <p:nvPr/>
        </p:nvSpPr>
        <p:spPr>
          <a:xfrm>
            <a:off x="4604620" y="98733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B1424CA-EF8B-4392-9705-E0B73B11EE9C}"/>
              </a:ext>
            </a:extLst>
          </p:cNvPr>
          <p:cNvSpPr/>
          <p:nvPr/>
        </p:nvSpPr>
        <p:spPr>
          <a:xfrm>
            <a:off x="4760849" y="98128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86FCADA6-2AC1-4BA8-B540-F63A0E3B3108}"/>
              </a:ext>
            </a:extLst>
          </p:cNvPr>
          <p:cNvSpPr/>
          <p:nvPr/>
        </p:nvSpPr>
        <p:spPr>
          <a:xfrm>
            <a:off x="4928589" y="98271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7A0AB569-0CAC-451C-8C91-E29C9A827F05}"/>
              </a:ext>
            </a:extLst>
          </p:cNvPr>
          <p:cNvSpPr/>
          <p:nvPr/>
        </p:nvSpPr>
        <p:spPr>
          <a:xfrm>
            <a:off x="5090593" y="98460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06FE2F7E-A08F-408C-92ED-F38AF251E0FD}"/>
              </a:ext>
            </a:extLst>
          </p:cNvPr>
          <p:cNvSpPr/>
          <p:nvPr/>
        </p:nvSpPr>
        <p:spPr>
          <a:xfrm>
            <a:off x="5250965" y="98271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5CE68C9-27AC-4E51-8317-A128383F0B06}"/>
              </a:ext>
            </a:extLst>
          </p:cNvPr>
          <p:cNvSpPr/>
          <p:nvPr/>
        </p:nvSpPr>
        <p:spPr>
          <a:xfrm>
            <a:off x="5412271" y="98418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BF311AC-F5C0-4684-9FE4-1E1689971D5D}"/>
              </a:ext>
            </a:extLst>
          </p:cNvPr>
          <p:cNvSpPr/>
          <p:nvPr/>
        </p:nvSpPr>
        <p:spPr>
          <a:xfrm>
            <a:off x="5573551" y="98630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3F4FA0B-3983-446F-9237-631AF5A818CE}"/>
              </a:ext>
            </a:extLst>
          </p:cNvPr>
          <p:cNvSpPr/>
          <p:nvPr/>
        </p:nvSpPr>
        <p:spPr>
          <a:xfrm>
            <a:off x="1867888" y="98271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C6A85D8-52FB-4ECB-83EB-15561E53F53A}"/>
              </a:ext>
            </a:extLst>
          </p:cNvPr>
          <p:cNvSpPr/>
          <p:nvPr/>
        </p:nvSpPr>
        <p:spPr>
          <a:xfrm>
            <a:off x="2027577" y="98271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A08125E-BE8F-4785-AFBF-D019DB2CE276}"/>
              </a:ext>
            </a:extLst>
          </p:cNvPr>
          <p:cNvSpPr/>
          <p:nvPr/>
        </p:nvSpPr>
        <p:spPr>
          <a:xfrm>
            <a:off x="5731653" y="99041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DCAE67F-75B6-4058-8C23-EA236226F675}"/>
              </a:ext>
            </a:extLst>
          </p:cNvPr>
          <p:cNvSpPr/>
          <p:nvPr/>
        </p:nvSpPr>
        <p:spPr>
          <a:xfrm>
            <a:off x="5891254" y="9863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373E3F9-FA9B-427D-AB31-58976B16AF85}"/>
              </a:ext>
            </a:extLst>
          </p:cNvPr>
          <p:cNvSpPr/>
          <p:nvPr/>
        </p:nvSpPr>
        <p:spPr>
          <a:xfrm>
            <a:off x="6054683" y="9863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EA25C4CB-1FDD-4A30-AAEA-2C83FB218F9D}"/>
              </a:ext>
            </a:extLst>
          </p:cNvPr>
          <p:cNvSpPr/>
          <p:nvPr/>
        </p:nvSpPr>
        <p:spPr>
          <a:xfrm>
            <a:off x="6211538" y="98128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7FE9080-F395-4165-97E2-72D7393C23A9}"/>
              </a:ext>
            </a:extLst>
          </p:cNvPr>
          <p:cNvSpPr/>
          <p:nvPr/>
        </p:nvSpPr>
        <p:spPr>
          <a:xfrm>
            <a:off x="6532014" y="98630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8D055D8A-63B6-4DB1-B653-BE8CB43D38C3}"/>
              </a:ext>
            </a:extLst>
          </p:cNvPr>
          <p:cNvSpPr/>
          <p:nvPr/>
        </p:nvSpPr>
        <p:spPr>
          <a:xfrm>
            <a:off x="1546745" y="98270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7BB0BBE-2984-4002-BA7B-CEFCCC0234F2}"/>
              </a:ext>
            </a:extLst>
          </p:cNvPr>
          <p:cNvSpPr/>
          <p:nvPr/>
        </p:nvSpPr>
        <p:spPr>
          <a:xfrm>
            <a:off x="1708287" y="98733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1BED0612-39D9-4529-9468-6837E34AB26B}"/>
              </a:ext>
            </a:extLst>
          </p:cNvPr>
          <p:cNvSpPr/>
          <p:nvPr/>
        </p:nvSpPr>
        <p:spPr>
          <a:xfrm>
            <a:off x="6377345" y="98630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987A2109-BECA-496D-B00B-40434C56C98E}"/>
              </a:ext>
            </a:extLst>
          </p:cNvPr>
          <p:cNvSpPr/>
          <p:nvPr/>
        </p:nvSpPr>
        <p:spPr>
          <a:xfrm>
            <a:off x="6691948" y="98128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A828F36-B29E-48C6-909E-377F7167C230}"/>
              </a:ext>
            </a:extLst>
          </p:cNvPr>
          <p:cNvSpPr/>
          <p:nvPr/>
        </p:nvSpPr>
        <p:spPr>
          <a:xfrm>
            <a:off x="1217967" y="98270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8280F42-D296-438F-9782-C986078EA3E9}"/>
              </a:ext>
            </a:extLst>
          </p:cNvPr>
          <p:cNvSpPr/>
          <p:nvPr/>
        </p:nvSpPr>
        <p:spPr>
          <a:xfrm>
            <a:off x="1384243" y="98270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F8B656A4-7D43-4A13-9C48-0B9874CDFF39}"/>
              </a:ext>
            </a:extLst>
          </p:cNvPr>
          <p:cNvSpPr/>
          <p:nvPr/>
        </p:nvSpPr>
        <p:spPr>
          <a:xfrm>
            <a:off x="7122635" y="975252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01E040C7-5557-4062-B788-DD1B851AF311}"/>
              </a:ext>
            </a:extLst>
          </p:cNvPr>
          <p:cNvSpPr/>
          <p:nvPr/>
        </p:nvSpPr>
        <p:spPr>
          <a:xfrm>
            <a:off x="7404820" y="971464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Isosceles Triangle 205">
            <a:extLst>
              <a:ext uri="{FF2B5EF4-FFF2-40B4-BE49-F238E27FC236}">
                <a16:creationId xmlns:a16="http://schemas.microsoft.com/office/drawing/2014/main" id="{A7B01D0D-88DB-464E-85CA-C837FDB41A5E}"/>
              </a:ext>
            </a:extLst>
          </p:cNvPr>
          <p:cNvSpPr/>
          <p:nvPr/>
        </p:nvSpPr>
        <p:spPr>
          <a:xfrm>
            <a:off x="7676704" y="970096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Isosceles Triangle 206">
            <a:extLst>
              <a:ext uri="{FF2B5EF4-FFF2-40B4-BE49-F238E27FC236}">
                <a16:creationId xmlns:a16="http://schemas.microsoft.com/office/drawing/2014/main" id="{A04995E5-0762-45E6-B6DE-6980127CC4E7}"/>
              </a:ext>
            </a:extLst>
          </p:cNvPr>
          <p:cNvSpPr/>
          <p:nvPr/>
        </p:nvSpPr>
        <p:spPr>
          <a:xfrm>
            <a:off x="8177088" y="964369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7E5CA586-DFF8-4B5B-ACEA-4FBD9C7B52A3}"/>
              </a:ext>
            </a:extLst>
          </p:cNvPr>
          <p:cNvSpPr/>
          <p:nvPr/>
        </p:nvSpPr>
        <p:spPr>
          <a:xfrm rot="5400000">
            <a:off x="8550617" y="1096673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A27BCE92-D196-4639-9563-A30E4EF35CCF}"/>
              </a:ext>
            </a:extLst>
          </p:cNvPr>
          <p:cNvSpPr/>
          <p:nvPr/>
        </p:nvSpPr>
        <p:spPr>
          <a:xfrm rot="5400000">
            <a:off x="8777398" y="110110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BAC1231C-D351-49D3-9351-CBFDAFE8E5E2}"/>
              </a:ext>
            </a:extLst>
          </p:cNvPr>
          <p:cNvSpPr/>
          <p:nvPr/>
        </p:nvSpPr>
        <p:spPr>
          <a:xfrm rot="5400000">
            <a:off x="9441736" y="110110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5D8F96FB-7AED-4599-9553-7A487777DE32}"/>
              </a:ext>
            </a:extLst>
          </p:cNvPr>
          <p:cNvSpPr/>
          <p:nvPr/>
        </p:nvSpPr>
        <p:spPr>
          <a:xfrm rot="5400000">
            <a:off x="8999840" y="109990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EEF4474B-E581-4BDA-B9A9-74149135AF3B}"/>
              </a:ext>
            </a:extLst>
          </p:cNvPr>
          <p:cNvSpPr/>
          <p:nvPr/>
        </p:nvSpPr>
        <p:spPr>
          <a:xfrm rot="5400000">
            <a:off x="9213837" y="110110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Diamond 212">
            <a:extLst>
              <a:ext uri="{FF2B5EF4-FFF2-40B4-BE49-F238E27FC236}">
                <a16:creationId xmlns:a16="http://schemas.microsoft.com/office/drawing/2014/main" id="{CA97C2AA-2E1F-4AFD-A36E-BE564C8E7159}"/>
              </a:ext>
            </a:extLst>
          </p:cNvPr>
          <p:cNvSpPr/>
          <p:nvPr/>
        </p:nvSpPr>
        <p:spPr>
          <a:xfrm>
            <a:off x="10357575" y="976750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94F3C933-8F39-41C8-A902-3EFBC0925768}"/>
              </a:ext>
            </a:extLst>
          </p:cNvPr>
          <p:cNvSpPr/>
          <p:nvPr/>
        </p:nvSpPr>
        <p:spPr>
          <a:xfrm rot="5400000">
            <a:off x="9663882" y="109461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32E18E-5896-43E9-B1CC-8BF827D0AB7F}"/>
              </a:ext>
            </a:extLst>
          </p:cNvPr>
          <p:cNvCxnSpPr>
            <a:cxnSpLocks/>
            <a:stCxn id="199" idx="2"/>
            <a:endCxn id="2" idx="0"/>
          </p:cNvCxnSpPr>
          <p:nvPr/>
        </p:nvCxnSpPr>
        <p:spPr>
          <a:xfrm flipH="1">
            <a:off x="1135235" y="1456794"/>
            <a:ext cx="611962" cy="245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F35EF1-2B65-4B3E-8142-45B76B7139AF}"/>
              </a:ext>
            </a:extLst>
          </p:cNvPr>
          <p:cNvCxnSpPr>
            <a:cxnSpLocks/>
            <a:stCxn id="169" idx="2"/>
            <a:endCxn id="3" idx="0"/>
          </p:cNvCxnSpPr>
          <p:nvPr/>
        </p:nvCxnSpPr>
        <p:spPr>
          <a:xfrm>
            <a:off x="2401463" y="1452174"/>
            <a:ext cx="432406" cy="24571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827223-6767-4520-9B57-F2D668E61DF0}"/>
              </a:ext>
            </a:extLst>
          </p:cNvPr>
          <p:cNvCxnSpPr>
            <a:stCxn id="173" idx="2"/>
            <a:endCxn id="55" idx="0"/>
          </p:cNvCxnSpPr>
          <p:nvPr/>
        </p:nvCxnSpPr>
        <p:spPr>
          <a:xfrm>
            <a:off x="3067113" y="1450753"/>
            <a:ext cx="1465391" cy="2458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DFAAFA-8884-43A4-95DE-A3DFA7200126}"/>
              </a:ext>
            </a:extLst>
          </p:cNvPr>
          <p:cNvCxnSpPr>
            <a:cxnSpLocks/>
            <a:stCxn id="179" idx="2"/>
            <a:endCxn id="59" idx="0"/>
          </p:cNvCxnSpPr>
          <p:nvPr/>
        </p:nvCxnSpPr>
        <p:spPr>
          <a:xfrm>
            <a:off x="4042303" y="1456794"/>
            <a:ext cx="2182540" cy="24524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F8D991-D9C1-4F59-8515-E62C5AD30568}"/>
              </a:ext>
            </a:extLst>
          </p:cNvPr>
          <p:cNvCxnSpPr>
            <a:stCxn id="187" idx="2"/>
            <a:endCxn id="56" idx="0"/>
          </p:cNvCxnSpPr>
          <p:nvPr/>
        </p:nvCxnSpPr>
        <p:spPr>
          <a:xfrm>
            <a:off x="5129503" y="1454062"/>
            <a:ext cx="2782129" cy="24552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6EBE89-87D9-4BDF-9DF6-F79038C40971}"/>
              </a:ext>
            </a:extLst>
          </p:cNvPr>
          <p:cNvCxnSpPr>
            <a:stCxn id="195" idx="2"/>
            <a:endCxn id="60" idx="0"/>
          </p:cNvCxnSpPr>
          <p:nvPr/>
        </p:nvCxnSpPr>
        <p:spPr>
          <a:xfrm>
            <a:off x="6093593" y="1455764"/>
            <a:ext cx="3504827" cy="24535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22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E68E89-DDBE-4649-985F-1B767AE7FDE0}"/>
              </a:ext>
            </a:extLst>
          </p:cNvPr>
          <p:cNvSpPr txBox="1"/>
          <p:nvPr/>
        </p:nvSpPr>
        <p:spPr>
          <a:xfrm>
            <a:off x="0" y="59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my primary goal?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3C2AD-021C-4EEE-A152-AAEAD7BF7F7A}"/>
              </a:ext>
            </a:extLst>
          </p:cNvPr>
          <p:cNvSpPr txBox="1"/>
          <p:nvPr/>
        </p:nvSpPr>
        <p:spPr>
          <a:xfrm>
            <a:off x="1177502" y="1061656"/>
            <a:ext cx="9836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Determine how mutations in the EGF-like calcium binding domains lead to aortic valve calcification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3215A9-A0B4-41C4-B8F0-4585C479B08E}"/>
              </a:ext>
            </a:extLst>
          </p:cNvPr>
          <p:cNvSpPr/>
          <p:nvPr/>
        </p:nvSpPr>
        <p:spPr>
          <a:xfrm>
            <a:off x="239767" y="2277374"/>
            <a:ext cx="3622027" cy="4097545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F6593F-1AE4-475D-800F-49CE34DDD77C}"/>
              </a:ext>
            </a:extLst>
          </p:cNvPr>
          <p:cNvSpPr/>
          <p:nvPr/>
        </p:nvSpPr>
        <p:spPr>
          <a:xfrm>
            <a:off x="4284986" y="2277374"/>
            <a:ext cx="3622027" cy="40975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6FAE8B-DA1D-43DA-84F9-4C212F341787}"/>
              </a:ext>
            </a:extLst>
          </p:cNvPr>
          <p:cNvSpPr/>
          <p:nvPr/>
        </p:nvSpPr>
        <p:spPr>
          <a:xfrm>
            <a:off x="8330205" y="2277373"/>
            <a:ext cx="3622027" cy="4097545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E758EE-845C-44E8-8DD0-DFB71AB2026E}"/>
              </a:ext>
            </a:extLst>
          </p:cNvPr>
          <p:cNvSpPr txBox="1"/>
          <p:nvPr/>
        </p:nvSpPr>
        <p:spPr>
          <a:xfrm>
            <a:off x="239767" y="2277373"/>
            <a:ext cx="362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cs typeface="Arial" panose="020B0604020202020204" pitchFamily="34" charset="0"/>
              </a:rPr>
              <a:t>AIM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9EC87-7FE9-4DBA-8791-E810CB5C14F2}"/>
              </a:ext>
            </a:extLst>
          </p:cNvPr>
          <p:cNvSpPr txBox="1"/>
          <p:nvPr/>
        </p:nvSpPr>
        <p:spPr>
          <a:xfrm>
            <a:off x="4284986" y="2277373"/>
            <a:ext cx="362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cs typeface="Arial" panose="020B0604020202020204" pitchFamily="34" charset="0"/>
              </a:rPr>
              <a:t>AIM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6B9B2-3B3F-4AC2-A237-EB12D8A4A6F8}"/>
              </a:ext>
            </a:extLst>
          </p:cNvPr>
          <p:cNvSpPr txBox="1"/>
          <p:nvPr/>
        </p:nvSpPr>
        <p:spPr>
          <a:xfrm>
            <a:off x="8330205" y="2277373"/>
            <a:ext cx="362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cs typeface="Arial" panose="020B0604020202020204" pitchFamily="34" charset="0"/>
              </a:rPr>
              <a:t>AIM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F8157E-C59E-46DF-8817-A9977D517EAF}"/>
              </a:ext>
            </a:extLst>
          </p:cNvPr>
          <p:cNvSpPr txBox="1"/>
          <p:nvPr/>
        </p:nvSpPr>
        <p:spPr>
          <a:xfrm>
            <a:off x="304809" y="2800593"/>
            <a:ext cx="349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Identify and mutate conserved amino acids in EGF-like domains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F4AC59-1C67-45D9-BD07-DF82D0B02036}"/>
              </a:ext>
            </a:extLst>
          </p:cNvPr>
          <p:cNvSpPr txBox="1"/>
          <p:nvPr/>
        </p:nvSpPr>
        <p:spPr>
          <a:xfrm>
            <a:off x="8395250" y="2800593"/>
            <a:ext cx="349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Identify protein changes in response to EGF-like mutations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171B9E-50E7-448B-AF70-21E8B05566CC}"/>
              </a:ext>
            </a:extLst>
          </p:cNvPr>
          <p:cNvSpPr txBox="1"/>
          <p:nvPr/>
        </p:nvSpPr>
        <p:spPr>
          <a:xfrm>
            <a:off x="4350027" y="2800593"/>
            <a:ext cx="349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Identify expression changes in response to EGF-like mutations</a:t>
            </a:r>
          </a:p>
        </p:txBody>
      </p:sp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36FA61-97C0-4A19-BC6E-32688C9F8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2" y="4000922"/>
            <a:ext cx="3237274" cy="147839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EC6A262-487F-4FAF-991E-0814906D6FFE}"/>
              </a:ext>
            </a:extLst>
          </p:cNvPr>
          <p:cNvSpPr/>
          <p:nvPr/>
        </p:nvSpPr>
        <p:spPr>
          <a:xfrm>
            <a:off x="432143" y="4000922"/>
            <a:ext cx="1363040" cy="125015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C14033-3D73-4814-BC49-95DF77869A08}"/>
              </a:ext>
            </a:extLst>
          </p:cNvPr>
          <p:cNvSpPr/>
          <p:nvPr/>
        </p:nvSpPr>
        <p:spPr>
          <a:xfrm>
            <a:off x="432141" y="5251076"/>
            <a:ext cx="1363040" cy="22824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23EF1D2C-9BD5-4C87-9E75-DD85F15CA269}"/>
              </a:ext>
            </a:extLst>
          </p:cNvPr>
          <p:cNvSpPr/>
          <p:nvPr/>
        </p:nvSpPr>
        <p:spPr>
          <a:xfrm>
            <a:off x="2778905" y="5544649"/>
            <a:ext cx="205836" cy="159418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83D92-5B68-46B9-A172-4F1734971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374" y="3929774"/>
            <a:ext cx="3435244" cy="1910773"/>
          </a:xfrm>
          <a:prstGeom prst="rect">
            <a:avLst/>
          </a:prstGeom>
        </p:spPr>
      </p:pic>
      <p:pic>
        <p:nvPicPr>
          <p:cNvPr id="24" name="Graphic 23" descr="Heart organ">
            <a:extLst>
              <a:ext uri="{FF2B5EF4-FFF2-40B4-BE49-F238E27FC236}">
                <a16:creationId xmlns:a16="http://schemas.microsoft.com/office/drawing/2014/main" id="{60D4E6FF-D121-40F7-8809-A1E697833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CB40F74-8B75-4A4B-AB14-7CC8A9466153}"/>
              </a:ext>
            </a:extLst>
          </p:cNvPr>
          <p:cNvSpPr txBox="1"/>
          <p:nvPr/>
        </p:nvSpPr>
        <p:spPr>
          <a:xfrm>
            <a:off x="11823222" y="6605751"/>
            <a:ext cx="368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B26D2F-AC87-4752-8C6E-550DE5810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429" y="3980488"/>
            <a:ext cx="3519577" cy="18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8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1ED38-CD12-4B62-A9DE-A882EB1ADBB0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Hypothesis 1: NOTCH1 EGF-like calcium binding domains conserved in organisms with complex cardiovascular systems (hearts) are critical for aortic valve development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148557-C263-4116-9610-C0A5E61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10" y="1563406"/>
            <a:ext cx="2556356" cy="3731181"/>
          </a:xfrm>
          <a:prstGeom prst="rect">
            <a:avLst/>
          </a:prstGeom>
        </p:spPr>
      </p:pic>
      <p:pic>
        <p:nvPicPr>
          <p:cNvPr id="6" name="Picture 5" descr="A picture containing knife&#10;&#10;Description automatically generated">
            <a:extLst>
              <a:ext uri="{FF2B5EF4-FFF2-40B4-BE49-F238E27FC236}">
                <a16:creationId xmlns:a16="http://schemas.microsoft.com/office/drawing/2014/main" id="{53B96770-44AE-46C8-B6C0-3124F8BD7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34" y="2405123"/>
            <a:ext cx="2799362" cy="1677868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BD60DC1-BF91-4FAF-A64F-5E5E15D98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612841"/>
              </p:ext>
            </p:extLst>
          </p:nvPr>
        </p:nvGraphicFramePr>
        <p:xfrm>
          <a:off x="714585" y="5410896"/>
          <a:ext cx="7945888" cy="130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491BC84-B996-4857-A261-3E40D2061DD0}"/>
              </a:ext>
            </a:extLst>
          </p:cNvPr>
          <p:cNvGrpSpPr/>
          <p:nvPr/>
        </p:nvGrpSpPr>
        <p:grpSpPr>
          <a:xfrm>
            <a:off x="8365020" y="5497435"/>
            <a:ext cx="2836154" cy="1134461"/>
            <a:chOff x="5107405" y="86539"/>
            <a:chExt cx="2836154" cy="1134461"/>
          </a:xfrm>
          <a:solidFill>
            <a:schemeClr val="accent1">
              <a:lumMod val="50000"/>
            </a:schemeClr>
          </a:solidFill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86DBADB6-141D-4DCA-BEA2-6AAB198169B9}"/>
                </a:ext>
              </a:extLst>
            </p:cNvPr>
            <p:cNvSpPr/>
            <p:nvPr/>
          </p:nvSpPr>
          <p:spPr>
            <a:xfrm>
              <a:off x="5107405" y="86539"/>
              <a:ext cx="2836154" cy="113446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Chevron 4">
              <a:extLst>
                <a:ext uri="{FF2B5EF4-FFF2-40B4-BE49-F238E27FC236}">
                  <a16:creationId xmlns:a16="http://schemas.microsoft.com/office/drawing/2014/main" id="{771C168B-EE4A-4B1E-8E18-8C71D856C0D5}"/>
                </a:ext>
              </a:extLst>
            </p:cNvPr>
            <p:cNvSpPr txBox="1"/>
            <p:nvPr/>
          </p:nvSpPr>
          <p:spPr>
            <a:xfrm>
              <a:off x="5520259" y="86539"/>
              <a:ext cx="2151162" cy="113446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4021" tIns="54674" rIns="54674" bIns="54674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100" b="1" dirty="0"/>
                <a:t>SCREEN</a:t>
              </a:r>
              <a:endParaRPr lang="en-US" sz="4100" b="1" kern="1200" dirty="0"/>
            </a:p>
          </p:txBody>
        </p:sp>
      </p:grpSp>
      <p:pic>
        <p:nvPicPr>
          <p:cNvPr id="5" name="Graphic 4" descr="Scissors">
            <a:extLst>
              <a:ext uri="{FF2B5EF4-FFF2-40B4-BE49-F238E27FC236}">
                <a16:creationId xmlns:a16="http://schemas.microsoft.com/office/drawing/2014/main" id="{78D381B9-A2E2-4A3B-97AC-FC20DA6772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10567147" y="3507588"/>
            <a:ext cx="914400" cy="91440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323806-E22A-46E5-B4F6-01C7967BBF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952" y="2152665"/>
            <a:ext cx="5243922" cy="23947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6D6DD9-D022-47C6-B670-9CA3671A5B33}"/>
              </a:ext>
            </a:extLst>
          </p:cNvPr>
          <p:cNvSpPr/>
          <p:nvPr/>
        </p:nvSpPr>
        <p:spPr>
          <a:xfrm>
            <a:off x="3545334" y="2154309"/>
            <a:ext cx="2250348" cy="202273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0CB4D8-14CC-445C-A06D-CEFFDE3F70BB}"/>
              </a:ext>
            </a:extLst>
          </p:cNvPr>
          <p:cNvSpPr/>
          <p:nvPr/>
        </p:nvSpPr>
        <p:spPr>
          <a:xfrm>
            <a:off x="3533950" y="4177047"/>
            <a:ext cx="2261731" cy="37040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Magnifying glass">
            <a:extLst>
              <a:ext uri="{FF2B5EF4-FFF2-40B4-BE49-F238E27FC236}">
                <a16:creationId xmlns:a16="http://schemas.microsoft.com/office/drawing/2014/main" id="{93442A54-EB05-40A7-B13A-F2D41964BA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608232">
            <a:off x="9374890" y="2339866"/>
            <a:ext cx="880334" cy="880334"/>
          </a:xfrm>
          <a:prstGeom prst="rect">
            <a:avLst/>
          </a:prstGeom>
        </p:spPr>
      </p:pic>
      <p:pic>
        <p:nvPicPr>
          <p:cNvPr id="21" name="Graphic 20" descr="Heart organ">
            <a:extLst>
              <a:ext uri="{FF2B5EF4-FFF2-40B4-BE49-F238E27FC236}">
                <a16:creationId xmlns:a16="http://schemas.microsoft.com/office/drawing/2014/main" id="{0C40EA32-CB1B-4652-A273-4D655A79B6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20EFD0E-A1DB-4FF6-9CBA-CB2EC3CA37FD}"/>
              </a:ext>
            </a:extLst>
          </p:cNvPr>
          <p:cNvSpPr txBox="1"/>
          <p:nvPr/>
        </p:nvSpPr>
        <p:spPr>
          <a:xfrm>
            <a:off x="11795860" y="6595326"/>
            <a:ext cx="375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F1B3CF5-CA21-4332-9D62-FE65359BE19D}"/>
              </a:ext>
            </a:extLst>
          </p:cNvPr>
          <p:cNvCxnSpPr>
            <a:cxnSpLocks/>
          </p:cNvCxnSpPr>
          <p:nvPr/>
        </p:nvCxnSpPr>
        <p:spPr>
          <a:xfrm flipV="1">
            <a:off x="7507501" y="4621823"/>
            <a:ext cx="0" cy="49926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3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9BF628-1382-40CF-A9BD-4140CADC4708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AIM 1: Determine which EGF-like calcium binding domains are necessary for aortic valve calcification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345518E0-F93E-4D38-9E2F-4B3984D585D3}"/>
              </a:ext>
            </a:extLst>
          </p:cNvPr>
          <p:cNvSpPr/>
          <p:nvPr/>
        </p:nvSpPr>
        <p:spPr>
          <a:xfrm>
            <a:off x="1120561" y="1046245"/>
            <a:ext cx="9381981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22573A-DB4C-4127-97DA-D2F76DC88AE3}"/>
              </a:ext>
            </a:extLst>
          </p:cNvPr>
          <p:cNvSpPr/>
          <p:nvPr/>
        </p:nvSpPr>
        <p:spPr>
          <a:xfrm>
            <a:off x="2193743" y="982714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E4B6B-0139-44E3-9AD2-29FE7F2B007A}"/>
              </a:ext>
            </a:extLst>
          </p:cNvPr>
          <p:cNvSpPr/>
          <p:nvPr/>
        </p:nvSpPr>
        <p:spPr>
          <a:xfrm>
            <a:off x="2360407" y="982713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0B89EC-A67A-4B76-BDB3-C0684E72148D}"/>
              </a:ext>
            </a:extLst>
          </p:cNvPr>
          <p:cNvSpPr/>
          <p:nvPr/>
        </p:nvSpPr>
        <p:spPr>
          <a:xfrm>
            <a:off x="2523442" y="987333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627210-018A-4716-9CFE-221828AA52BE}"/>
              </a:ext>
            </a:extLst>
          </p:cNvPr>
          <p:cNvSpPr/>
          <p:nvPr/>
        </p:nvSpPr>
        <p:spPr>
          <a:xfrm>
            <a:off x="2693254" y="982713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CAC547-AFDF-4E71-8D18-C0B652BEE8DB}"/>
              </a:ext>
            </a:extLst>
          </p:cNvPr>
          <p:cNvSpPr/>
          <p:nvPr/>
        </p:nvSpPr>
        <p:spPr>
          <a:xfrm>
            <a:off x="2862980" y="982713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34FE2D-4E06-4096-9568-E087DDE073BE}"/>
              </a:ext>
            </a:extLst>
          </p:cNvPr>
          <p:cNvSpPr/>
          <p:nvPr/>
        </p:nvSpPr>
        <p:spPr>
          <a:xfrm>
            <a:off x="3026600" y="981292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BCA698-F34A-40CA-82EC-CB02313D6BF1}"/>
              </a:ext>
            </a:extLst>
          </p:cNvPr>
          <p:cNvSpPr/>
          <p:nvPr/>
        </p:nvSpPr>
        <p:spPr>
          <a:xfrm>
            <a:off x="3339617" y="981291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536A3D-000A-4B41-BD7E-E6A4B97C83AC}"/>
              </a:ext>
            </a:extLst>
          </p:cNvPr>
          <p:cNvSpPr/>
          <p:nvPr/>
        </p:nvSpPr>
        <p:spPr>
          <a:xfrm>
            <a:off x="3507831" y="982712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46669F-FA96-4E5C-A24B-56F186D7D21F}"/>
              </a:ext>
            </a:extLst>
          </p:cNvPr>
          <p:cNvSpPr/>
          <p:nvPr/>
        </p:nvSpPr>
        <p:spPr>
          <a:xfrm>
            <a:off x="6845437" y="966895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ACEA93-135A-4E2B-9F67-0674EF6B7EBC}"/>
              </a:ext>
            </a:extLst>
          </p:cNvPr>
          <p:cNvSpPr/>
          <p:nvPr/>
        </p:nvSpPr>
        <p:spPr>
          <a:xfrm>
            <a:off x="3677549" y="98271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2F4F8A-C043-4020-A699-77BFFD0CC28E}"/>
              </a:ext>
            </a:extLst>
          </p:cNvPr>
          <p:cNvSpPr/>
          <p:nvPr/>
        </p:nvSpPr>
        <p:spPr>
          <a:xfrm>
            <a:off x="3846420" y="98129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75A630-130C-441A-8A14-B7A9C887A39A}"/>
              </a:ext>
            </a:extLst>
          </p:cNvPr>
          <p:cNvSpPr/>
          <p:nvPr/>
        </p:nvSpPr>
        <p:spPr>
          <a:xfrm>
            <a:off x="4003393" y="98733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89FC4A-F15A-4DEC-BEF2-B66AE832406A}"/>
              </a:ext>
            </a:extLst>
          </p:cNvPr>
          <p:cNvSpPr/>
          <p:nvPr/>
        </p:nvSpPr>
        <p:spPr>
          <a:xfrm>
            <a:off x="4166470" y="98733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DD7BC9-D9D2-4A1D-900F-BC64FA11C6F9}"/>
              </a:ext>
            </a:extLst>
          </p:cNvPr>
          <p:cNvSpPr/>
          <p:nvPr/>
        </p:nvSpPr>
        <p:spPr>
          <a:xfrm>
            <a:off x="3186891" y="982712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5983E7-1B36-4E00-A7E2-6A73B9C6DF95}"/>
              </a:ext>
            </a:extLst>
          </p:cNvPr>
          <p:cNvSpPr/>
          <p:nvPr/>
        </p:nvSpPr>
        <p:spPr>
          <a:xfrm>
            <a:off x="4312338" y="98733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2CF11A-CBAE-4976-8998-3FE8C8F0B4FF}"/>
              </a:ext>
            </a:extLst>
          </p:cNvPr>
          <p:cNvSpPr/>
          <p:nvPr/>
        </p:nvSpPr>
        <p:spPr>
          <a:xfrm>
            <a:off x="4458840" y="98733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83A114-5CC6-4466-98B0-6EC63C716272}"/>
              </a:ext>
            </a:extLst>
          </p:cNvPr>
          <p:cNvSpPr/>
          <p:nvPr/>
        </p:nvSpPr>
        <p:spPr>
          <a:xfrm>
            <a:off x="4604620" y="98733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5F34E3-9277-4BD2-B52C-CEA82DDDA16D}"/>
              </a:ext>
            </a:extLst>
          </p:cNvPr>
          <p:cNvSpPr/>
          <p:nvPr/>
        </p:nvSpPr>
        <p:spPr>
          <a:xfrm>
            <a:off x="4760849" y="98128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DB7ADD-3266-4FC1-B1A7-C939B55E61CB}"/>
              </a:ext>
            </a:extLst>
          </p:cNvPr>
          <p:cNvSpPr/>
          <p:nvPr/>
        </p:nvSpPr>
        <p:spPr>
          <a:xfrm>
            <a:off x="4928589" y="98271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EFD797-4657-4E93-AD63-1BC23A2A0F58}"/>
              </a:ext>
            </a:extLst>
          </p:cNvPr>
          <p:cNvSpPr/>
          <p:nvPr/>
        </p:nvSpPr>
        <p:spPr>
          <a:xfrm>
            <a:off x="5090593" y="98460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360794-4497-44A0-B0C4-1DF8611F6671}"/>
              </a:ext>
            </a:extLst>
          </p:cNvPr>
          <p:cNvSpPr/>
          <p:nvPr/>
        </p:nvSpPr>
        <p:spPr>
          <a:xfrm>
            <a:off x="5250965" y="98271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A649FD-467E-400E-A889-05FC12BD27CE}"/>
              </a:ext>
            </a:extLst>
          </p:cNvPr>
          <p:cNvSpPr/>
          <p:nvPr/>
        </p:nvSpPr>
        <p:spPr>
          <a:xfrm>
            <a:off x="5412271" y="98418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84EA89-03A2-46A2-A2D1-0736D03F1362}"/>
              </a:ext>
            </a:extLst>
          </p:cNvPr>
          <p:cNvSpPr/>
          <p:nvPr/>
        </p:nvSpPr>
        <p:spPr>
          <a:xfrm>
            <a:off x="5573551" y="98630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1FD611-4DB0-481F-8902-4B2E72F934A3}"/>
              </a:ext>
            </a:extLst>
          </p:cNvPr>
          <p:cNvSpPr/>
          <p:nvPr/>
        </p:nvSpPr>
        <p:spPr>
          <a:xfrm>
            <a:off x="1867888" y="98271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863EC4-8FC0-4AA4-989C-DFB592BA155F}"/>
              </a:ext>
            </a:extLst>
          </p:cNvPr>
          <p:cNvSpPr/>
          <p:nvPr/>
        </p:nvSpPr>
        <p:spPr>
          <a:xfrm>
            <a:off x="2027577" y="98271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054311-F841-49D4-8B65-FB390C0450FB}"/>
              </a:ext>
            </a:extLst>
          </p:cNvPr>
          <p:cNvSpPr/>
          <p:nvPr/>
        </p:nvSpPr>
        <p:spPr>
          <a:xfrm>
            <a:off x="5731653" y="99041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523642-B2B1-4C50-B4B0-605B35F650FE}"/>
              </a:ext>
            </a:extLst>
          </p:cNvPr>
          <p:cNvSpPr/>
          <p:nvPr/>
        </p:nvSpPr>
        <p:spPr>
          <a:xfrm>
            <a:off x="5891254" y="9863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7D4592-011F-457D-A00E-95607DEE956E}"/>
              </a:ext>
            </a:extLst>
          </p:cNvPr>
          <p:cNvSpPr/>
          <p:nvPr/>
        </p:nvSpPr>
        <p:spPr>
          <a:xfrm>
            <a:off x="6054683" y="9863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C76882-0C2D-4DFF-9A32-9956DA6A1C8E}"/>
              </a:ext>
            </a:extLst>
          </p:cNvPr>
          <p:cNvSpPr/>
          <p:nvPr/>
        </p:nvSpPr>
        <p:spPr>
          <a:xfrm>
            <a:off x="6211538" y="98128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1EE775-92F3-45AD-BA1B-938E7D8AEADD}"/>
              </a:ext>
            </a:extLst>
          </p:cNvPr>
          <p:cNvSpPr/>
          <p:nvPr/>
        </p:nvSpPr>
        <p:spPr>
          <a:xfrm>
            <a:off x="6532014" y="98630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56F863-A099-4190-B454-77E4F9C6CB70}"/>
              </a:ext>
            </a:extLst>
          </p:cNvPr>
          <p:cNvSpPr/>
          <p:nvPr/>
        </p:nvSpPr>
        <p:spPr>
          <a:xfrm>
            <a:off x="1546745" y="98270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E8B800-44F4-4FD0-9964-0124F86194F8}"/>
              </a:ext>
            </a:extLst>
          </p:cNvPr>
          <p:cNvSpPr/>
          <p:nvPr/>
        </p:nvSpPr>
        <p:spPr>
          <a:xfrm>
            <a:off x="1708287" y="98733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9AB0E3-97BD-4134-9424-4CD635C4319A}"/>
              </a:ext>
            </a:extLst>
          </p:cNvPr>
          <p:cNvSpPr/>
          <p:nvPr/>
        </p:nvSpPr>
        <p:spPr>
          <a:xfrm>
            <a:off x="6377345" y="98630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024252-FE21-42D9-85B0-1D5C28BE760D}"/>
              </a:ext>
            </a:extLst>
          </p:cNvPr>
          <p:cNvSpPr/>
          <p:nvPr/>
        </p:nvSpPr>
        <p:spPr>
          <a:xfrm>
            <a:off x="6691948" y="98128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1F1EAD6-B431-4EB3-B655-6ABD009F077E}"/>
              </a:ext>
            </a:extLst>
          </p:cNvPr>
          <p:cNvSpPr/>
          <p:nvPr/>
        </p:nvSpPr>
        <p:spPr>
          <a:xfrm>
            <a:off x="1217967" y="98270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C434D2-A49D-45B4-90BE-0EAA5C27112D}"/>
              </a:ext>
            </a:extLst>
          </p:cNvPr>
          <p:cNvSpPr/>
          <p:nvPr/>
        </p:nvSpPr>
        <p:spPr>
          <a:xfrm>
            <a:off x="1384243" y="98270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BD57589-C415-496B-89D4-D03D4335F8FC}"/>
              </a:ext>
            </a:extLst>
          </p:cNvPr>
          <p:cNvSpPr/>
          <p:nvPr/>
        </p:nvSpPr>
        <p:spPr>
          <a:xfrm>
            <a:off x="7122635" y="975252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5C72A4A-C564-4C2D-926C-51541C8C25BE}"/>
              </a:ext>
            </a:extLst>
          </p:cNvPr>
          <p:cNvSpPr/>
          <p:nvPr/>
        </p:nvSpPr>
        <p:spPr>
          <a:xfrm>
            <a:off x="7404820" y="971464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2CBAC21C-A3FA-49E1-B3E3-640638D546F8}"/>
              </a:ext>
            </a:extLst>
          </p:cNvPr>
          <p:cNvSpPr/>
          <p:nvPr/>
        </p:nvSpPr>
        <p:spPr>
          <a:xfrm>
            <a:off x="7676704" y="970096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8B5812B-1307-4D56-A93B-BC903E5DCACF}"/>
              </a:ext>
            </a:extLst>
          </p:cNvPr>
          <p:cNvSpPr/>
          <p:nvPr/>
        </p:nvSpPr>
        <p:spPr>
          <a:xfrm>
            <a:off x="8177088" y="964369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71B54E5-639A-4EC3-AC36-6DB92DE420C2}"/>
              </a:ext>
            </a:extLst>
          </p:cNvPr>
          <p:cNvSpPr/>
          <p:nvPr/>
        </p:nvSpPr>
        <p:spPr>
          <a:xfrm rot="5400000">
            <a:off x="8550617" y="1096673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69949BF-BD84-49AA-9F41-D869A2D27E2E}"/>
              </a:ext>
            </a:extLst>
          </p:cNvPr>
          <p:cNvSpPr/>
          <p:nvPr/>
        </p:nvSpPr>
        <p:spPr>
          <a:xfrm rot="5400000">
            <a:off x="8777398" y="110110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8CBC730-17AE-444B-BCBC-80EE1C1F2195}"/>
              </a:ext>
            </a:extLst>
          </p:cNvPr>
          <p:cNvSpPr/>
          <p:nvPr/>
        </p:nvSpPr>
        <p:spPr>
          <a:xfrm rot="5400000">
            <a:off x="9441736" y="110110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C50053B-BE92-4A91-9FD0-703EE25313D1}"/>
              </a:ext>
            </a:extLst>
          </p:cNvPr>
          <p:cNvSpPr/>
          <p:nvPr/>
        </p:nvSpPr>
        <p:spPr>
          <a:xfrm rot="5400000">
            <a:off x="8999840" y="109990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F01D7A4-2F14-4AD7-A950-E5D8A59E6F56}"/>
              </a:ext>
            </a:extLst>
          </p:cNvPr>
          <p:cNvSpPr/>
          <p:nvPr/>
        </p:nvSpPr>
        <p:spPr>
          <a:xfrm rot="5400000">
            <a:off x="9213837" y="110110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0DAF830B-8CE7-4E72-8058-AFBC3873F10E}"/>
              </a:ext>
            </a:extLst>
          </p:cNvPr>
          <p:cNvSpPr/>
          <p:nvPr/>
        </p:nvSpPr>
        <p:spPr>
          <a:xfrm>
            <a:off x="10357575" y="976750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BCE1CD8-0288-4292-B8B1-003755A8DED2}"/>
              </a:ext>
            </a:extLst>
          </p:cNvPr>
          <p:cNvSpPr/>
          <p:nvPr/>
        </p:nvSpPr>
        <p:spPr>
          <a:xfrm rot="5400000">
            <a:off x="9663882" y="109461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3A44C6-2C61-47D1-B5B1-D1B56A6FB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82" y="2425932"/>
            <a:ext cx="2802018" cy="1344321"/>
          </a:xfrm>
          <a:prstGeom prst="rect">
            <a:avLst/>
          </a:prstGeom>
        </p:spPr>
      </p:pic>
      <p:pic>
        <p:nvPicPr>
          <p:cNvPr id="60" name="Picture 5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D7A81C-BD6C-4C71-AF17-AC8B0B489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9" y="2425932"/>
            <a:ext cx="2946510" cy="1345609"/>
          </a:xfrm>
          <a:prstGeom prst="rect">
            <a:avLst/>
          </a:prstGeom>
        </p:spPr>
      </p:pic>
      <p:pic>
        <p:nvPicPr>
          <p:cNvPr id="64" name="Picture 6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7D72CC-4E09-41F5-B243-17A67D94D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67" y="2425932"/>
            <a:ext cx="2636333" cy="1344321"/>
          </a:xfrm>
          <a:prstGeom prst="rect">
            <a:avLst/>
          </a:prstGeom>
        </p:spPr>
      </p:pic>
      <p:pic>
        <p:nvPicPr>
          <p:cNvPr id="67" name="Picture 6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C171EE-358E-4B10-8D98-AD67252AF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03" y="2425932"/>
            <a:ext cx="2938376" cy="1344321"/>
          </a:xfrm>
          <a:prstGeom prst="rect">
            <a:avLst/>
          </a:prstGeom>
        </p:spPr>
      </p:pic>
      <p:pic>
        <p:nvPicPr>
          <p:cNvPr id="74" name="Picture 7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142A2D-B387-4E8C-B0F1-F63C86796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69" y="4578376"/>
            <a:ext cx="3901268" cy="1781627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9D5B2E1-E766-40DE-9635-FFD6BE0B7A17}"/>
              </a:ext>
            </a:extLst>
          </p:cNvPr>
          <p:cNvSpPr/>
          <p:nvPr/>
        </p:nvSpPr>
        <p:spPr>
          <a:xfrm>
            <a:off x="4181869" y="4578376"/>
            <a:ext cx="1692387" cy="15048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1855F29-9667-4B2B-88F1-F4ED84D1CCCB}"/>
              </a:ext>
            </a:extLst>
          </p:cNvPr>
          <p:cNvSpPr/>
          <p:nvPr/>
        </p:nvSpPr>
        <p:spPr>
          <a:xfrm>
            <a:off x="4181868" y="6084435"/>
            <a:ext cx="1692388" cy="27556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031CA79-AAEF-4255-96F0-C13F7704833D}"/>
              </a:ext>
            </a:extLst>
          </p:cNvPr>
          <p:cNvSpPr txBox="1"/>
          <p:nvPr/>
        </p:nvSpPr>
        <p:spPr>
          <a:xfrm>
            <a:off x="2523442" y="3806976"/>
            <a:ext cx="935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Q484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65E6F96-6A40-4D6D-9BCA-4E2ABE961123}"/>
              </a:ext>
            </a:extLst>
          </p:cNvPr>
          <p:cNvSpPr txBox="1"/>
          <p:nvPr/>
        </p:nvSpPr>
        <p:spPr>
          <a:xfrm>
            <a:off x="5026319" y="3774055"/>
            <a:ext cx="935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A929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2B84DDF-5880-438D-81FA-18F89AB0F71A}"/>
              </a:ext>
            </a:extLst>
          </p:cNvPr>
          <p:cNvSpPr txBox="1"/>
          <p:nvPr/>
        </p:nvSpPr>
        <p:spPr>
          <a:xfrm>
            <a:off x="8602601" y="3765233"/>
            <a:ext cx="106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G1119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355C6D8-2E80-4895-A200-A0D7572B8E7B}"/>
              </a:ext>
            </a:extLst>
          </p:cNvPr>
          <p:cNvSpPr txBox="1"/>
          <p:nvPr/>
        </p:nvSpPr>
        <p:spPr>
          <a:xfrm>
            <a:off x="10935864" y="3765232"/>
            <a:ext cx="1145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R1350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8384C41-E5F0-4B98-88BE-4D9D43A61897}"/>
              </a:ext>
            </a:extLst>
          </p:cNvPr>
          <p:cNvSpPr txBox="1"/>
          <p:nvPr/>
        </p:nvSpPr>
        <p:spPr>
          <a:xfrm>
            <a:off x="2670233" y="5007524"/>
            <a:ext cx="123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Heart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C565F56-CB06-4B41-98E0-7380A1B061CF}"/>
              </a:ext>
            </a:extLst>
          </p:cNvPr>
          <p:cNvSpPr txBox="1"/>
          <p:nvPr/>
        </p:nvSpPr>
        <p:spPr>
          <a:xfrm>
            <a:off x="2475876" y="5979392"/>
            <a:ext cx="155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No heart</a:t>
            </a:r>
          </a:p>
        </p:txBody>
      </p:sp>
      <p:pic>
        <p:nvPicPr>
          <p:cNvPr id="85" name="Graphic 84" descr="Heart organ">
            <a:extLst>
              <a:ext uri="{FF2B5EF4-FFF2-40B4-BE49-F238E27FC236}">
                <a16:creationId xmlns:a16="http://schemas.microsoft.com/office/drawing/2014/main" id="{D4161E7F-42C1-40C0-BF6E-9AEF4626C7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B2D626B1-208B-4300-B4FC-CF301F5D5181}"/>
              </a:ext>
            </a:extLst>
          </p:cNvPr>
          <p:cNvSpPr txBox="1"/>
          <p:nvPr/>
        </p:nvSpPr>
        <p:spPr>
          <a:xfrm>
            <a:off x="11850329" y="6611779"/>
            <a:ext cx="416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3C11AE6-34FB-4B98-B78F-B493A798ACE0}"/>
              </a:ext>
            </a:extLst>
          </p:cNvPr>
          <p:cNvCxnSpPr>
            <a:cxnSpLocks/>
            <a:stCxn id="19" idx="2"/>
            <a:endCxn id="60" idx="0"/>
          </p:cNvCxnSpPr>
          <p:nvPr/>
        </p:nvCxnSpPr>
        <p:spPr>
          <a:xfrm flipH="1">
            <a:off x="1648394" y="1452173"/>
            <a:ext cx="1575351" cy="9737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28F50A0-CB1F-453A-ADCA-81100562E2D3}"/>
              </a:ext>
            </a:extLst>
          </p:cNvPr>
          <p:cNvCxnSpPr>
            <a:cxnSpLocks/>
            <a:stCxn id="24" idx="2"/>
            <a:endCxn id="64" idx="0"/>
          </p:cNvCxnSpPr>
          <p:nvPr/>
        </p:nvCxnSpPr>
        <p:spPr>
          <a:xfrm flipH="1">
            <a:off x="4628434" y="1452172"/>
            <a:ext cx="339065" cy="973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415D334-6822-4671-B332-27BD6ECE2DCF}"/>
              </a:ext>
            </a:extLst>
          </p:cNvPr>
          <p:cNvCxnSpPr>
            <a:cxnSpLocks/>
            <a:stCxn id="31" idx="2"/>
            <a:endCxn id="67" idx="0"/>
          </p:cNvCxnSpPr>
          <p:nvPr/>
        </p:nvCxnSpPr>
        <p:spPr>
          <a:xfrm>
            <a:off x="5770563" y="1459873"/>
            <a:ext cx="1831128" cy="9660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3E535B4-F225-4619-AA83-D8007401C751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>
            <a:off x="6730858" y="1450748"/>
            <a:ext cx="3926933" cy="9751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DDC3759-B698-4CC9-9746-4BF21588BA5B}"/>
              </a:ext>
            </a:extLst>
          </p:cNvPr>
          <p:cNvCxnSpPr>
            <a:cxnSpLocks/>
          </p:cNvCxnSpPr>
          <p:nvPr/>
        </p:nvCxnSpPr>
        <p:spPr>
          <a:xfrm flipV="1">
            <a:off x="2422034" y="3774055"/>
            <a:ext cx="0" cy="49926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B3F9D7E-C8F5-41BC-A542-A92212AC506D}"/>
              </a:ext>
            </a:extLst>
          </p:cNvPr>
          <p:cNvCxnSpPr>
            <a:cxnSpLocks/>
          </p:cNvCxnSpPr>
          <p:nvPr/>
        </p:nvCxnSpPr>
        <p:spPr>
          <a:xfrm flipV="1">
            <a:off x="4839867" y="3765232"/>
            <a:ext cx="0" cy="49926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75CC145-6124-4802-BA93-A0D36D13DE04}"/>
              </a:ext>
            </a:extLst>
          </p:cNvPr>
          <p:cNvCxnSpPr>
            <a:cxnSpLocks/>
          </p:cNvCxnSpPr>
          <p:nvPr/>
        </p:nvCxnSpPr>
        <p:spPr>
          <a:xfrm flipV="1">
            <a:off x="8488841" y="3806976"/>
            <a:ext cx="0" cy="49926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CDE9F2E-545E-4A91-BDC5-77FB955969B1}"/>
              </a:ext>
            </a:extLst>
          </p:cNvPr>
          <p:cNvCxnSpPr>
            <a:cxnSpLocks/>
          </p:cNvCxnSpPr>
          <p:nvPr/>
        </p:nvCxnSpPr>
        <p:spPr>
          <a:xfrm flipV="1">
            <a:off x="10817972" y="3806976"/>
            <a:ext cx="0" cy="49926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FF99F71-A440-4A9A-8AF7-813394691BB3}"/>
              </a:ext>
            </a:extLst>
          </p:cNvPr>
          <p:cNvCxnSpPr>
            <a:cxnSpLocks/>
          </p:cNvCxnSpPr>
          <p:nvPr/>
        </p:nvCxnSpPr>
        <p:spPr>
          <a:xfrm flipV="1">
            <a:off x="7122635" y="6362147"/>
            <a:ext cx="0" cy="49926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64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Fish">
            <a:extLst>
              <a:ext uri="{FF2B5EF4-FFF2-40B4-BE49-F238E27FC236}">
                <a16:creationId xmlns:a16="http://schemas.microsoft.com/office/drawing/2014/main" id="{132078FD-4B59-47E1-9467-18706ED2F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9493" y="832041"/>
            <a:ext cx="914400" cy="914400"/>
          </a:xfrm>
          <a:prstGeom prst="rect">
            <a:avLst/>
          </a:prstGeom>
        </p:spPr>
      </p:pic>
      <p:pic>
        <p:nvPicPr>
          <p:cNvPr id="8" name="Graphic 7" descr="Fish">
            <a:extLst>
              <a:ext uri="{FF2B5EF4-FFF2-40B4-BE49-F238E27FC236}">
                <a16:creationId xmlns:a16="http://schemas.microsoft.com/office/drawing/2014/main" id="{09AEBE6E-B15E-46A7-B8CC-81836E669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9493" y="2058901"/>
            <a:ext cx="914400" cy="914400"/>
          </a:xfrm>
          <a:prstGeom prst="rect">
            <a:avLst/>
          </a:prstGeom>
        </p:spPr>
      </p:pic>
      <p:pic>
        <p:nvPicPr>
          <p:cNvPr id="9" name="Graphic 8" descr="Fish">
            <a:extLst>
              <a:ext uri="{FF2B5EF4-FFF2-40B4-BE49-F238E27FC236}">
                <a16:creationId xmlns:a16="http://schemas.microsoft.com/office/drawing/2014/main" id="{B6845AEB-3F1D-4F5A-B57B-94711E3BC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9493" y="3280847"/>
            <a:ext cx="914400" cy="914400"/>
          </a:xfrm>
          <a:prstGeom prst="rect">
            <a:avLst/>
          </a:prstGeom>
        </p:spPr>
      </p:pic>
      <p:pic>
        <p:nvPicPr>
          <p:cNvPr id="10" name="Graphic 9" descr="Fish">
            <a:extLst>
              <a:ext uri="{FF2B5EF4-FFF2-40B4-BE49-F238E27FC236}">
                <a16:creationId xmlns:a16="http://schemas.microsoft.com/office/drawing/2014/main" id="{9F83B6F6-83F4-404C-B199-01669E800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9493" y="4512621"/>
            <a:ext cx="914400" cy="914400"/>
          </a:xfrm>
          <a:prstGeom prst="rect">
            <a:avLst/>
          </a:prstGeom>
        </p:spPr>
      </p:pic>
      <p:pic>
        <p:nvPicPr>
          <p:cNvPr id="11" name="Graphic 10" descr="Fish">
            <a:extLst>
              <a:ext uri="{FF2B5EF4-FFF2-40B4-BE49-F238E27FC236}">
                <a16:creationId xmlns:a16="http://schemas.microsoft.com/office/drawing/2014/main" id="{4D4EAD8F-1D04-41A2-BFFB-F22C38BE9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9493" y="5744395"/>
            <a:ext cx="914400" cy="914400"/>
          </a:xfrm>
          <a:prstGeom prst="rect">
            <a:avLst/>
          </a:prstGeom>
        </p:spPr>
      </p:pic>
      <p:pic>
        <p:nvPicPr>
          <p:cNvPr id="13" name="Picture 12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66BC230E-7C9C-4367-B886-18DBF472A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55" y="2089545"/>
            <a:ext cx="3199172" cy="853112"/>
          </a:xfrm>
          <a:prstGeom prst="rect">
            <a:avLst/>
          </a:prstGeom>
        </p:spPr>
      </p:pic>
      <p:pic>
        <p:nvPicPr>
          <p:cNvPr id="15" name="Picture 14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D7C18051-395D-49B7-8448-CB1E4D638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55" y="3316405"/>
            <a:ext cx="3199172" cy="853112"/>
          </a:xfrm>
          <a:prstGeom prst="rect">
            <a:avLst/>
          </a:prstGeom>
        </p:spPr>
      </p:pic>
      <p:pic>
        <p:nvPicPr>
          <p:cNvPr id="16" name="Picture 15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54A7938B-2D87-4DA1-AA31-75188A3DC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55" y="4543265"/>
            <a:ext cx="3199172" cy="853112"/>
          </a:xfrm>
          <a:prstGeom prst="rect">
            <a:avLst/>
          </a:prstGeom>
        </p:spPr>
      </p:pic>
      <p:pic>
        <p:nvPicPr>
          <p:cNvPr id="17" name="Picture 16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D80F7925-B219-47B8-85D6-A091FD1FE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55" y="5770125"/>
            <a:ext cx="3199172" cy="853112"/>
          </a:xfrm>
          <a:prstGeom prst="rect">
            <a:avLst/>
          </a:prstGeom>
        </p:spPr>
      </p:pic>
      <p:pic>
        <p:nvPicPr>
          <p:cNvPr id="18" name="Picture 17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1D3B7D56-2EA4-4195-A054-FBD47499E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55" y="862685"/>
            <a:ext cx="3199172" cy="853112"/>
          </a:xfrm>
          <a:prstGeom prst="rect">
            <a:avLst/>
          </a:prstGeom>
        </p:spPr>
      </p:pic>
      <p:pic>
        <p:nvPicPr>
          <p:cNvPr id="19" name="Graphic 18" descr="Fish">
            <a:extLst>
              <a:ext uri="{FF2B5EF4-FFF2-40B4-BE49-F238E27FC236}">
                <a16:creationId xmlns:a16="http://schemas.microsoft.com/office/drawing/2014/main" id="{A6D5CED6-6DF5-4018-AC90-B79490236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5389" y="832041"/>
            <a:ext cx="914400" cy="914400"/>
          </a:xfrm>
          <a:prstGeom prst="rect">
            <a:avLst/>
          </a:prstGeom>
        </p:spPr>
      </p:pic>
      <p:pic>
        <p:nvPicPr>
          <p:cNvPr id="20" name="Graphic 19" descr="Fish">
            <a:extLst>
              <a:ext uri="{FF2B5EF4-FFF2-40B4-BE49-F238E27FC236}">
                <a16:creationId xmlns:a16="http://schemas.microsoft.com/office/drawing/2014/main" id="{5C2F2942-0464-493B-A431-49D4AF1BA1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34775" y="2058901"/>
            <a:ext cx="914400" cy="914400"/>
          </a:xfrm>
          <a:prstGeom prst="rect">
            <a:avLst/>
          </a:prstGeom>
        </p:spPr>
      </p:pic>
      <p:pic>
        <p:nvPicPr>
          <p:cNvPr id="21" name="Graphic 20" descr="Fish">
            <a:extLst>
              <a:ext uri="{FF2B5EF4-FFF2-40B4-BE49-F238E27FC236}">
                <a16:creationId xmlns:a16="http://schemas.microsoft.com/office/drawing/2014/main" id="{C88C5F97-F15C-46E3-9CF5-AB18E8AB9C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34157" y="3290675"/>
            <a:ext cx="914400" cy="914400"/>
          </a:xfrm>
          <a:prstGeom prst="rect">
            <a:avLst/>
          </a:prstGeom>
        </p:spPr>
      </p:pic>
      <p:pic>
        <p:nvPicPr>
          <p:cNvPr id="22" name="Graphic 21" descr="Fish">
            <a:extLst>
              <a:ext uri="{FF2B5EF4-FFF2-40B4-BE49-F238E27FC236}">
                <a16:creationId xmlns:a16="http://schemas.microsoft.com/office/drawing/2014/main" id="{617E2605-BB04-4F61-9E5B-6B5C7A01A2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4157" y="4512621"/>
            <a:ext cx="914400" cy="914400"/>
          </a:xfrm>
          <a:prstGeom prst="rect">
            <a:avLst/>
          </a:prstGeom>
        </p:spPr>
      </p:pic>
      <p:pic>
        <p:nvPicPr>
          <p:cNvPr id="23" name="Graphic 22" descr="Fish">
            <a:extLst>
              <a:ext uri="{FF2B5EF4-FFF2-40B4-BE49-F238E27FC236}">
                <a16:creationId xmlns:a16="http://schemas.microsoft.com/office/drawing/2014/main" id="{9ACEEE35-110D-4AE3-8E1F-D96356FAD4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34157" y="5737486"/>
            <a:ext cx="914400" cy="914400"/>
          </a:xfrm>
          <a:prstGeom prst="rect">
            <a:avLst/>
          </a:prstGeom>
        </p:spPr>
      </p:pic>
      <p:pic>
        <p:nvPicPr>
          <p:cNvPr id="25" name="Graphic 24" descr="Magnifying glass">
            <a:extLst>
              <a:ext uri="{FF2B5EF4-FFF2-40B4-BE49-F238E27FC236}">
                <a16:creationId xmlns:a16="http://schemas.microsoft.com/office/drawing/2014/main" id="{9BF977A9-DD90-4CC9-81E6-4E0E8E6770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80542" y="825980"/>
            <a:ext cx="1232921" cy="1232921"/>
          </a:xfrm>
          <a:prstGeom prst="rect">
            <a:avLst/>
          </a:prstGeom>
        </p:spPr>
      </p:pic>
      <p:pic>
        <p:nvPicPr>
          <p:cNvPr id="26" name="Graphic 25" descr="Magnifying glass">
            <a:extLst>
              <a:ext uri="{FF2B5EF4-FFF2-40B4-BE49-F238E27FC236}">
                <a16:creationId xmlns:a16="http://schemas.microsoft.com/office/drawing/2014/main" id="{EED5C2FD-5651-4499-ABDF-A4E9A31F3E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80542" y="2046779"/>
            <a:ext cx="1232921" cy="1232921"/>
          </a:xfrm>
          <a:prstGeom prst="rect">
            <a:avLst/>
          </a:prstGeom>
        </p:spPr>
      </p:pic>
      <p:pic>
        <p:nvPicPr>
          <p:cNvPr id="27" name="Graphic 26" descr="Magnifying glass">
            <a:extLst>
              <a:ext uri="{FF2B5EF4-FFF2-40B4-BE49-F238E27FC236}">
                <a16:creationId xmlns:a16="http://schemas.microsoft.com/office/drawing/2014/main" id="{18E722C2-9EE1-41FA-BBC1-8567DF8A25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80541" y="3303421"/>
            <a:ext cx="1232921" cy="1232921"/>
          </a:xfrm>
          <a:prstGeom prst="rect">
            <a:avLst/>
          </a:prstGeom>
        </p:spPr>
      </p:pic>
      <p:pic>
        <p:nvPicPr>
          <p:cNvPr id="28" name="Graphic 27" descr="Magnifying glass">
            <a:extLst>
              <a:ext uri="{FF2B5EF4-FFF2-40B4-BE49-F238E27FC236}">
                <a16:creationId xmlns:a16="http://schemas.microsoft.com/office/drawing/2014/main" id="{E387BCF6-D701-4FE7-9CD5-71708F2D2D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80541" y="4504565"/>
            <a:ext cx="1232921" cy="1232921"/>
          </a:xfrm>
          <a:prstGeom prst="rect">
            <a:avLst/>
          </a:prstGeom>
        </p:spPr>
      </p:pic>
      <p:pic>
        <p:nvPicPr>
          <p:cNvPr id="29" name="Graphic 28" descr="Magnifying glass">
            <a:extLst>
              <a:ext uri="{FF2B5EF4-FFF2-40B4-BE49-F238E27FC236}">
                <a16:creationId xmlns:a16="http://schemas.microsoft.com/office/drawing/2014/main" id="{A6CA38EA-A6ED-447B-BE09-007F081388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80540" y="5734567"/>
            <a:ext cx="1232921" cy="123292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4566005-2D14-4EE4-AB05-DD339E3C1F07}"/>
              </a:ext>
            </a:extLst>
          </p:cNvPr>
          <p:cNvSpPr txBox="1"/>
          <p:nvPr/>
        </p:nvSpPr>
        <p:spPr>
          <a:xfrm>
            <a:off x="9515028" y="2478573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Q484L</a:t>
            </a:r>
          </a:p>
        </p:txBody>
      </p:sp>
      <p:pic>
        <p:nvPicPr>
          <p:cNvPr id="32" name="Graphic 31" descr="No sign">
            <a:extLst>
              <a:ext uri="{FF2B5EF4-FFF2-40B4-BE49-F238E27FC236}">
                <a16:creationId xmlns:a16="http://schemas.microsoft.com/office/drawing/2014/main" id="{130AB427-2A5E-43AE-9823-2A41D51EAF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08720" y="948881"/>
            <a:ext cx="651841" cy="65184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FB8273B-CDB8-448D-AD55-483B63154129}"/>
              </a:ext>
            </a:extLst>
          </p:cNvPr>
          <p:cNvSpPr txBox="1"/>
          <p:nvPr/>
        </p:nvSpPr>
        <p:spPr>
          <a:xfrm>
            <a:off x="9515027" y="3517042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A929R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8BE482-372F-4A46-B528-C8CFDE7EBA8A}"/>
              </a:ext>
            </a:extLst>
          </p:cNvPr>
          <p:cNvSpPr txBox="1"/>
          <p:nvPr/>
        </p:nvSpPr>
        <p:spPr>
          <a:xfrm>
            <a:off x="9515027" y="4738988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G1119E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F9AEA5-9213-49B3-AF28-D5E6FE787A66}"/>
              </a:ext>
            </a:extLst>
          </p:cNvPr>
          <p:cNvSpPr txBox="1"/>
          <p:nvPr/>
        </p:nvSpPr>
        <p:spPr>
          <a:xfrm>
            <a:off x="9515027" y="5960934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R1350L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D0D68D-2FE9-4505-A87D-6ED73C823AA5}"/>
              </a:ext>
            </a:extLst>
          </p:cNvPr>
          <p:cNvSpPr txBox="1"/>
          <p:nvPr/>
        </p:nvSpPr>
        <p:spPr>
          <a:xfrm>
            <a:off x="9515027" y="1211607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ED07F1-53E4-469F-986F-A81DE6836D41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AIM 1: Determine which EGF-like calcium binding domains are necessary for aortic valve calcification</a:t>
            </a:r>
          </a:p>
        </p:txBody>
      </p:sp>
      <p:pic>
        <p:nvPicPr>
          <p:cNvPr id="38" name="Graphic 37" descr="Heart organ">
            <a:extLst>
              <a:ext uri="{FF2B5EF4-FFF2-40B4-BE49-F238E27FC236}">
                <a16:creationId xmlns:a16="http://schemas.microsoft.com/office/drawing/2014/main" id="{E8D31704-F69C-4C3C-ABAD-6BE93845EEA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30A660C-94E2-47DA-A714-F2DDBB6C0901}"/>
              </a:ext>
            </a:extLst>
          </p:cNvPr>
          <p:cNvSpPr txBox="1"/>
          <p:nvPr/>
        </p:nvSpPr>
        <p:spPr>
          <a:xfrm>
            <a:off x="11838319" y="6611779"/>
            <a:ext cx="511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840208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DFDBB5-876C-4E61-8CF2-2DD2D0E8D361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Hypothesis 2: Mutation of conserved NOTCH1 EGF-like calcium binding domains leads to a shift from smooth muscle expression to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osteoblast expression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9F65A0D-9F1C-4029-AD72-E366DEC318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977231"/>
              </p:ext>
            </p:extLst>
          </p:nvPr>
        </p:nvGraphicFramePr>
        <p:xfrm>
          <a:off x="1164411" y="5341987"/>
          <a:ext cx="7945888" cy="130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874106F6-9269-4B81-A91B-FB8A690B51E2}"/>
              </a:ext>
            </a:extLst>
          </p:cNvPr>
          <p:cNvGrpSpPr/>
          <p:nvPr/>
        </p:nvGrpSpPr>
        <p:grpSpPr>
          <a:xfrm>
            <a:off x="8807472" y="5428526"/>
            <a:ext cx="2836154" cy="1134461"/>
            <a:chOff x="5107405" y="86539"/>
            <a:chExt cx="2836154" cy="1134461"/>
          </a:xfrm>
          <a:solidFill>
            <a:schemeClr val="accent1">
              <a:lumMod val="50000"/>
            </a:schemeClr>
          </a:solidFill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C9FC0B4C-A9F0-4CF3-84C1-4F76F3A323B7}"/>
                </a:ext>
              </a:extLst>
            </p:cNvPr>
            <p:cNvSpPr/>
            <p:nvPr/>
          </p:nvSpPr>
          <p:spPr>
            <a:xfrm>
              <a:off x="5107405" y="86539"/>
              <a:ext cx="2836154" cy="113446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Arrow: Chevron 4">
              <a:extLst>
                <a:ext uri="{FF2B5EF4-FFF2-40B4-BE49-F238E27FC236}">
                  <a16:creationId xmlns:a16="http://schemas.microsoft.com/office/drawing/2014/main" id="{F0134AC5-C6A8-4D37-91AB-86FD7CFAC8EE}"/>
                </a:ext>
              </a:extLst>
            </p:cNvPr>
            <p:cNvSpPr txBox="1"/>
            <p:nvPr/>
          </p:nvSpPr>
          <p:spPr>
            <a:xfrm>
              <a:off x="5674636" y="86539"/>
              <a:ext cx="1863568" cy="113446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4021" tIns="54674" rIns="54674" bIns="54674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100" b="1" dirty="0">
                  <a:latin typeface="Arial" panose="020B0604020202020204" pitchFamily="34" charset="0"/>
                  <a:cs typeface="Arial" panose="020B0604020202020204" pitchFamily="34" charset="0"/>
                </a:rPr>
                <a:t>GEO</a:t>
              </a:r>
              <a:endParaRPr lang="en-US" sz="41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 descr="A picture containing game&#10;&#10;Description automatically generated">
            <a:extLst>
              <a:ext uri="{FF2B5EF4-FFF2-40B4-BE49-F238E27FC236}">
                <a16:creationId xmlns:a16="http://schemas.microsoft.com/office/drawing/2014/main" id="{0ECD6622-44EE-408E-A959-4E155AD12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47" y="1809543"/>
            <a:ext cx="4586377" cy="27518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BEC4A9-3090-4CB4-A43B-9C4C09AD14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0435" y="1472241"/>
            <a:ext cx="3569194" cy="3479821"/>
          </a:xfrm>
          <a:prstGeom prst="rect">
            <a:avLst/>
          </a:prstGeom>
        </p:spPr>
      </p:pic>
      <p:pic>
        <p:nvPicPr>
          <p:cNvPr id="18" name="Graphic 17" descr="Fish">
            <a:extLst>
              <a:ext uri="{FF2B5EF4-FFF2-40B4-BE49-F238E27FC236}">
                <a16:creationId xmlns:a16="http://schemas.microsoft.com/office/drawing/2014/main" id="{7F2C97E1-26CA-4141-B333-08B0E97A37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1588" y="2079569"/>
            <a:ext cx="691135" cy="691135"/>
          </a:xfrm>
          <a:prstGeom prst="rect">
            <a:avLst/>
          </a:prstGeom>
        </p:spPr>
      </p:pic>
      <p:pic>
        <p:nvPicPr>
          <p:cNvPr id="20" name="Graphic 19" descr="Fish">
            <a:extLst>
              <a:ext uri="{FF2B5EF4-FFF2-40B4-BE49-F238E27FC236}">
                <a16:creationId xmlns:a16="http://schemas.microsoft.com/office/drawing/2014/main" id="{799F8EEC-4447-4A74-9FF3-53E61C1FA8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1588" y="2925994"/>
            <a:ext cx="688032" cy="688032"/>
          </a:xfrm>
          <a:prstGeom prst="rect">
            <a:avLst/>
          </a:prstGeom>
        </p:spPr>
      </p:pic>
      <p:pic>
        <p:nvPicPr>
          <p:cNvPr id="21" name="Graphic 20" descr="Fish">
            <a:extLst>
              <a:ext uri="{FF2B5EF4-FFF2-40B4-BE49-F238E27FC236}">
                <a16:creationId xmlns:a16="http://schemas.microsoft.com/office/drawing/2014/main" id="{ED4D23EC-83E2-4A5B-BB03-AB9F8D32AE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1588" y="3768542"/>
            <a:ext cx="688032" cy="68803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3077F1-3EA4-4D45-9921-512973695B5F}"/>
              </a:ext>
            </a:extLst>
          </p:cNvPr>
          <p:cNvSpPr txBox="1"/>
          <p:nvPr/>
        </p:nvSpPr>
        <p:spPr>
          <a:xfrm>
            <a:off x="1409620" y="2198811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Q484L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7CEFE4-727B-4DFB-9C1D-865890513594}"/>
              </a:ext>
            </a:extLst>
          </p:cNvPr>
          <p:cNvSpPr txBox="1"/>
          <p:nvPr/>
        </p:nvSpPr>
        <p:spPr>
          <a:xfrm>
            <a:off x="1409619" y="3033443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A929R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37FCEF-B854-417B-AFB0-C4CBF9BD34A6}"/>
              </a:ext>
            </a:extLst>
          </p:cNvPr>
          <p:cNvSpPr txBox="1"/>
          <p:nvPr/>
        </p:nvSpPr>
        <p:spPr>
          <a:xfrm>
            <a:off x="1409619" y="3906769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G1119E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7AB508-FD37-4C60-8571-39BC3E288EEC}"/>
              </a:ext>
            </a:extLst>
          </p:cNvPr>
          <p:cNvSpPr txBox="1"/>
          <p:nvPr/>
        </p:nvSpPr>
        <p:spPr>
          <a:xfrm>
            <a:off x="1409618" y="4721229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R1350L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B94BDE-A6C8-47B6-9DB5-E184FDA558C9}"/>
              </a:ext>
            </a:extLst>
          </p:cNvPr>
          <p:cNvSpPr txBox="1"/>
          <p:nvPr/>
        </p:nvSpPr>
        <p:spPr>
          <a:xfrm>
            <a:off x="1409620" y="1347878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pic>
        <p:nvPicPr>
          <p:cNvPr id="27" name="Graphic 26" descr="Fish">
            <a:extLst>
              <a:ext uri="{FF2B5EF4-FFF2-40B4-BE49-F238E27FC236}">
                <a16:creationId xmlns:a16="http://schemas.microsoft.com/office/drawing/2014/main" id="{18C3C0DF-733F-4E03-96CE-D2BE507218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1588" y="4611090"/>
            <a:ext cx="688032" cy="688032"/>
          </a:xfrm>
          <a:prstGeom prst="rect">
            <a:avLst/>
          </a:prstGeom>
        </p:spPr>
      </p:pic>
      <p:pic>
        <p:nvPicPr>
          <p:cNvPr id="28" name="Graphic 27" descr="Fish">
            <a:extLst>
              <a:ext uri="{FF2B5EF4-FFF2-40B4-BE49-F238E27FC236}">
                <a16:creationId xmlns:a16="http://schemas.microsoft.com/office/drawing/2014/main" id="{51005933-AE6B-4B4C-A0F5-09E8B2AD45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1588" y="1238630"/>
            <a:ext cx="691135" cy="691135"/>
          </a:xfrm>
          <a:prstGeom prst="rect">
            <a:avLst/>
          </a:prstGeom>
        </p:spPr>
      </p:pic>
      <p:pic>
        <p:nvPicPr>
          <p:cNvPr id="29" name="Graphic 28" descr="Heart organ">
            <a:extLst>
              <a:ext uri="{FF2B5EF4-FFF2-40B4-BE49-F238E27FC236}">
                <a16:creationId xmlns:a16="http://schemas.microsoft.com/office/drawing/2014/main" id="{23509F3A-12E5-45B7-93F5-B91FE371011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F7B47C2-484C-4A60-A035-467881EA4B1B}"/>
              </a:ext>
            </a:extLst>
          </p:cNvPr>
          <p:cNvSpPr txBox="1"/>
          <p:nvPr/>
        </p:nvSpPr>
        <p:spPr>
          <a:xfrm>
            <a:off x="11847665" y="6611779"/>
            <a:ext cx="416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05973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294927-FA5A-4946-A438-899196C22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45" y="1856556"/>
            <a:ext cx="4630108" cy="4514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D65E68-B31D-4B58-AF75-10A17194155C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AIM 2: Identify which EGF-like calcium binding domain is necessary for proper smooth muscle expression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43770-3FB8-4184-BFEC-1F6AB8EDCD53}"/>
              </a:ext>
            </a:extLst>
          </p:cNvPr>
          <p:cNvSpPr txBox="1"/>
          <p:nvPr/>
        </p:nvSpPr>
        <p:spPr>
          <a:xfrm>
            <a:off x="3019245" y="1290917"/>
            <a:ext cx="69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1FA86-0833-430D-9D4D-33C847B071B0}"/>
              </a:ext>
            </a:extLst>
          </p:cNvPr>
          <p:cNvSpPr txBox="1"/>
          <p:nvPr/>
        </p:nvSpPr>
        <p:spPr>
          <a:xfrm>
            <a:off x="3776384" y="1290917"/>
            <a:ext cx="158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Mutant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89628-B158-40CA-9850-7A559A6863CC}"/>
              </a:ext>
            </a:extLst>
          </p:cNvPr>
          <p:cNvSpPr txBox="1"/>
          <p:nvPr/>
        </p:nvSpPr>
        <p:spPr>
          <a:xfrm>
            <a:off x="3874994" y="6404297"/>
            <a:ext cx="139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0A331-4887-4F0F-B676-A760F281C30C}"/>
              </a:ext>
            </a:extLst>
          </p:cNvPr>
          <p:cNvSpPr txBox="1"/>
          <p:nvPr/>
        </p:nvSpPr>
        <p:spPr>
          <a:xfrm>
            <a:off x="2669431" y="6396335"/>
            <a:ext cx="139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A4A8F9E-56E3-45DD-824B-FA0B58FC8E38}"/>
              </a:ext>
            </a:extLst>
          </p:cNvPr>
          <p:cNvSpPr/>
          <p:nvPr/>
        </p:nvSpPr>
        <p:spPr>
          <a:xfrm>
            <a:off x="7763773" y="1975279"/>
            <a:ext cx="2639683" cy="2343679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D70784-972B-475F-85AD-BD036219E88D}"/>
              </a:ext>
            </a:extLst>
          </p:cNvPr>
          <p:cNvSpPr/>
          <p:nvPr/>
        </p:nvSpPr>
        <p:spPr>
          <a:xfrm>
            <a:off x="7763773" y="4430933"/>
            <a:ext cx="2639683" cy="2343679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C351C7-D9F1-4FB7-A9FE-327D1A8628EC}"/>
              </a:ext>
            </a:extLst>
          </p:cNvPr>
          <p:cNvSpPr txBox="1"/>
          <p:nvPr/>
        </p:nvSpPr>
        <p:spPr>
          <a:xfrm>
            <a:off x="7866635" y="1285946"/>
            <a:ext cx="2576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Gene Ontology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5FDCCB-D661-43D4-919D-AC18799D9E35}"/>
              </a:ext>
            </a:extLst>
          </p:cNvPr>
          <p:cNvCxnSpPr>
            <a:cxnSpLocks/>
          </p:cNvCxnSpPr>
          <p:nvPr/>
        </p:nvCxnSpPr>
        <p:spPr>
          <a:xfrm flipH="1">
            <a:off x="8379125" y="2137827"/>
            <a:ext cx="1400356" cy="19913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8E8AEAF-2D1D-49E6-B921-EED6F2D897BB}"/>
              </a:ext>
            </a:extLst>
          </p:cNvPr>
          <p:cNvSpPr txBox="1"/>
          <p:nvPr/>
        </p:nvSpPr>
        <p:spPr>
          <a:xfrm>
            <a:off x="8590568" y="3527024"/>
            <a:ext cx="171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Angiogenesis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E1C420-63C8-4BF4-8FEC-F245291681BF}"/>
              </a:ext>
            </a:extLst>
          </p:cNvPr>
          <p:cNvSpPr txBox="1"/>
          <p:nvPr/>
        </p:nvSpPr>
        <p:spPr>
          <a:xfrm>
            <a:off x="8565523" y="4541656"/>
            <a:ext cx="129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BMP pathway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0A99AC-6A65-4DC3-8781-88EE7D7A23AE}"/>
              </a:ext>
            </a:extLst>
          </p:cNvPr>
          <p:cNvSpPr txBox="1"/>
          <p:nvPr/>
        </p:nvSpPr>
        <p:spPr>
          <a:xfrm rot="19428423">
            <a:off x="7755150" y="2391916"/>
            <a:ext cx="186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NOTCH signaling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38A11F-B658-4983-9FA6-F1C6DA525DFB}"/>
              </a:ext>
            </a:extLst>
          </p:cNvPr>
          <p:cNvSpPr txBox="1"/>
          <p:nvPr/>
        </p:nvSpPr>
        <p:spPr>
          <a:xfrm>
            <a:off x="7987619" y="5887380"/>
            <a:ext cx="175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Osteogenesis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223BE-5E0D-406F-834C-C5EA1C8CFE23}"/>
              </a:ext>
            </a:extLst>
          </p:cNvPr>
          <p:cNvSpPr txBox="1"/>
          <p:nvPr/>
        </p:nvSpPr>
        <p:spPr>
          <a:xfrm>
            <a:off x="9281779" y="5193832"/>
            <a:ext cx="1210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NOTCH signaling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951C8E-4283-4056-BC45-28C2BC1B6F66}"/>
              </a:ext>
            </a:extLst>
          </p:cNvPr>
          <p:cNvSpPr txBox="1"/>
          <p:nvPr/>
        </p:nvSpPr>
        <p:spPr>
          <a:xfrm>
            <a:off x="9154846" y="2584156"/>
            <a:ext cx="140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Calcium signaling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2FB2F36-69DC-4A70-A92F-749C66C189B8}"/>
              </a:ext>
            </a:extLst>
          </p:cNvPr>
          <p:cNvCxnSpPr>
            <a:cxnSpLocks/>
          </p:cNvCxnSpPr>
          <p:nvPr/>
        </p:nvCxnSpPr>
        <p:spPr>
          <a:xfrm>
            <a:off x="9154846" y="3042249"/>
            <a:ext cx="1103226" cy="6482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B3EA78-6343-42C4-A09E-74741186D909}"/>
              </a:ext>
            </a:extLst>
          </p:cNvPr>
          <p:cNvCxnSpPr>
            <a:cxnSpLocks/>
          </p:cNvCxnSpPr>
          <p:nvPr/>
        </p:nvCxnSpPr>
        <p:spPr>
          <a:xfrm>
            <a:off x="8043346" y="4860419"/>
            <a:ext cx="2118571" cy="14368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2E2C34-1595-4C44-A6A7-7C539A7AEA10}"/>
              </a:ext>
            </a:extLst>
          </p:cNvPr>
          <p:cNvCxnSpPr>
            <a:cxnSpLocks/>
          </p:cNvCxnSpPr>
          <p:nvPr/>
        </p:nvCxnSpPr>
        <p:spPr>
          <a:xfrm flipV="1">
            <a:off x="9079302" y="4880309"/>
            <a:ext cx="1035957" cy="67260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8A4CB44-7661-460C-A274-B7B5630D082C}"/>
              </a:ext>
            </a:extLst>
          </p:cNvPr>
          <p:cNvSpPr/>
          <p:nvPr/>
        </p:nvSpPr>
        <p:spPr>
          <a:xfrm>
            <a:off x="9167459" y="2161846"/>
            <a:ext cx="1248610" cy="1532580"/>
          </a:xfrm>
          <a:custGeom>
            <a:avLst/>
            <a:gdLst>
              <a:gd name="connsiteX0" fmla="*/ 605610 w 1218402"/>
              <a:gd name="connsiteY0" fmla="*/ 1062 h 1497165"/>
              <a:gd name="connsiteX1" fmla="*/ 612791 w 1218402"/>
              <a:gd name="connsiteY1" fmla="*/ 4653 h 1497165"/>
              <a:gd name="connsiteX2" fmla="*/ 622366 w 1218402"/>
              <a:gd name="connsiteY2" fmla="*/ 9440 h 1497165"/>
              <a:gd name="connsiteX3" fmla="*/ 628351 w 1218402"/>
              <a:gd name="connsiteY3" fmla="*/ 14228 h 1497165"/>
              <a:gd name="connsiteX4" fmla="*/ 630744 w 1218402"/>
              <a:gd name="connsiteY4" fmla="*/ 17818 h 1497165"/>
              <a:gd name="connsiteX5" fmla="*/ 642713 w 1218402"/>
              <a:gd name="connsiteY5" fmla="*/ 22606 h 1497165"/>
              <a:gd name="connsiteX6" fmla="*/ 646303 w 1218402"/>
              <a:gd name="connsiteY6" fmla="*/ 26196 h 1497165"/>
              <a:gd name="connsiteX7" fmla="*/ 649894 w 1218402"/>
              <a:gd name="connsiteY7" fmla="*/ 28590 h 1497165"/>
              <a:gd name="connsiteX8" fmla="*/ 652288 w 1218402"/>
              <a:gd name="connsiteY8" fmla="*/ 32181 h 1497165"/>
              <a:gd name="connsiteX9" fmla="*/ 653485 w 1218402"/>
              <a:gd name="connsiteY9" fmla="*/ 35771 h 1497165"/>
              <a:gd name="connsiteX10" fmla="*/ 658272 w 1218402"/>
              <a:gd name="connsiteY10" fmla="*/ 38165 h 1497165"/>
              <a:gd name="connsiteX11" fmla="*/ 666650 w 1218402"/>
              <a:gd name="connsiteY11" fmla="*/ 40559 h 1497165"/>
              <a:gd name="connsiteX12" fmla="*/ 670241 w 1218402"/>
              <a:gd name="connsiteY12" fmla="*/ 41755 h 1497165"/>
              <a:gd name="connsiteX13" fmla="*/ 672634 w 1218402"/>
              <a:gd name="connsiteY13" fmla="*/ 45346 h 1497165"/>
              <a:gd name="connsiteX14" fmla="*/ 676225 w 1218402"/>
              <a:gd name="connsiteY14" fmla="*/ 47740 h 1497165"/>
              <a:gd name="connsiteX15" fmla="*/ 684603 w 1218402"/>
              <a:gd name="connsiteY15" fmla="*/ 52527 h 1497165"/>
              <a:gd name="connsiteX16" fmla="*/ 688193 w 1218402"/>
              <a:gd name="connsiteY16" fmla="*/ 56118 h 1497165"/>
              <a:gd name="connsiteX17" fmla="*/ 692981 w 1218402"/>
              <a:gd name="connsiteY17" fmla="*/ 57315 h 1497165"/>
              <a:gd name="connsiteX18" fmla="*/ 703753 w 1218402"/>
              <a:gd name="connsiteY18" fmla="*/ 60905 h 1497165"/>
              <a:gd name="connsiteX19" fmla="*/ 707343 w 1218402"/>
              <a:gd name="connsiteY19" fmla="*/ 62102 h 1497165"/>
              <a:gd name="connsiteX20" fmla="*/ 710934 w 1218402"/>
              <a:gd name="connsiteY20" fmla="*/ 64496 h 1497165"/>
              <a:gd name="connsiteX21" fmla="*/ 718115 w 1218402"/>
              <a:gd name="connsiteY21" fmla="*/ 66890 h 1497165"/>
              <a:gd name="connsiteX22" fmla="*/ 721706 w 1218402"/>
              <a:gd name="connsiteY22" fmla="*/ 69283 h 1497165"/>
              <a:gd name="connsiteX23" fmla="*/ 730084 w 1218402"/>
              <a:gd name="connsiteY23" fmla="*/ 71677 h 1497165"/>
              <a:gd name="connsiteX24" fmla="*/ 739658 w 1218402"/>
              <a:gd name="connsiteY24" fmla="*/ 77661 h 1497165"/>
              <a:gd name="connsiteX25" fmla="*/ 746840 w 1218402"/>
              <a:gd name="connsiteY25" fmla="*/ 82449 h 1497165"/>
              <a:gd name="connsiteX26" fmla="*/ 757611 w 1218402"/>
              <a:gd name="connsiteY26" fmla="*/ 90827 h 1497165"/>
              <a:gd name="connsiteX27" fmla="*/ 761202 w 1218402"/>
              <a:gd name="connsiteY27" fmla="*/ 92024 h 1497165"/>
              <a:gd name="connsiteX28" fmla="*/ 762399 w 1218402"/>
              <a:gd name="connsiteY28" fmla="*/ 95614 h 1497165"/>
              <a:gd name="connsiteX29" fmla="*/ 769580 w 1218402"/>
              <a:gd name="connsiteY29" fmla="*/ 100402 h 1497165"/>
              <a:gd name="connsiteX30" fmla="*/ 774367 w 1218402"/>
              <a:gd name="connsiteY30" fmla="*/ 107583 h 1497165"/>
              <a:gd name="connsiteX31" fmla="*/ 782745 w 1218402"/>
              <a:gd name="connsiteY31" fmla="*/ 114764 h 1497165"/>
              <a:gd name="connsiteX32" fmla="*/ 783942 w 1218402"/>
              <a:gd name="connsiteY32" fmla="*/ 118354 h 1497165"/>
              <a:gd name="connsiteX33" fmla="*/ 788730 w 1218402"/>
              <a:gd name="connsiteY33" fmla="*/ 125536 h 1497165"/>
              <a:gd name="connsiteX34" fmla="*/ 791123 w 1218402"/>
              <a:gd name="connsiteY34" fmla="*/ 129126 h 1497165"/>
              <a:gd name="connsiteX35" fmla="*/ 793517 w 1218402"/>
              <a:gd name="connsiteY35" fmla="*/ 133914 h 1497165"/>
              <a:gd name="connsiteX36" fmla="*/ 797108 w 1218402"/>
              <a:gd name="connsiteY36" fmla="*/ 137504 h 1497165"/>
              <a:gd name="connsiteX37" fmla="*/ 801895 w 1218402"/>
              <a:gd name="connsiteY37" fmla="*/ 144685 h 1497165"/>
              <a:gd name="connsiteX38" fmla="*/ 809076 w 1218402"/>
              <a:gd name="connsiteY38" fmla="*/ 149473 h 1497165"/>
              <a:gd name="connsiteX39" fmla="*/ 812667 w 1218402"/>
              <a:gd name="connsiteY39" fmla="*/ 151866 h 1497165"/>
              <a:gd name="connsiteX40" fmla="*/ 822242 w 1218402"/>
              <a:gd name="connsiteY40" fmla="*/ 160244 h 1497165"/>
              <a:gd name="connsiteX41" fmla="*/ 825832 w 1218402"/>
              <a:gd name="connsiteY41" fmla="*/ 163835 h 1497165"/>
              <a:gd name="connsiteX42" fmla="*/ 834210 w 1218402"/>
              <a:gd name="connsiteY42" fmla="*/ 171016 h 1497165"/>
              <a:gd name="connsiteX43" fmla="*/ 836604 w 1218402"/>
              <a:gd name="connsiteY43" fmla="*/ 174607 h 1497165"/>
              <a:gd name="connsiteX44" fmla="*/ 848573 w 1218402"/>
              <a:gd name="connsiteY44" fmla="*/ 178197 h 1497165"/>
              <a:gd name="connsiteX45" fmla="*/ 852163 w 1218402"/>
              <a:gd name="connsiteY45" fmla="*/ 180591 h 1497165"/>
              <a:gd name="connsiteX46" fmla="*/ 854557 w 1218402"/>
              <a:gd name="connsiteY46" fmla="*/ 184182 h 1497165"/>
              <a:gd name="connsiteX47" fmla="*/ 861738 w 1218402"/>
              <a:gd name="connsiteY47" fmla="*/ 186575 h 1497165"/>
              <a:gd name="connsiteX48" fmla="*/ 865329 w 1218402"/>
              <a:gd name="connsiteY48" fmla="*/ 188969 h 1497165"/>
              <a:gd name="connsiteX49" fmla="*/ 872510 w 1218402"/>
              <a:gd name="connsiteY49" fmla="*/ 191363 h 1497165"/>
              <a:gd name="connsiteX50" fmla="*/ 874903 w 1218402"/>
              <a:gd name="connsiteY50" fmla="*/ 194953 h 1497165"/>
              <a:gd name="connsiteX51" fmla="*/ 876100 w 1218402"/>
              <a:gd name="connsiteY51" fmla="*/ 198544 h 1497165"/>
              <a:gd name="connsiteX52" fmla="*/ 879691 w 1218402"/>
              <a:gd name="connsiteY52" fmla="*/ 199741 h 1497165"/>
              <a:gd name="connsiteX53" fmla="*/ 883281 w 1218402"/>
              <a:gd name="connsiteY53" fmla="*/ 203331 h 1497165"/>
              <a:gd name="connsiteX54" fmla="*/ 885675 w 1218402"/>
              <a:gd name="connsiteY54" fmla="*/ 206922 h 1497165"/>
              <a:gd name="connsiteX55" fmla="*/ 889266 w 1218402"/>
              <a:gd name="connsiteY55" fmla="*/ 209316 h 1497165"/>
              <a:gd name="connsiteX56" fmla="*/ 894053 w 1218402"/>
              <a:gd name="connsiteY56" fmla="*/ 216497 h 1497165"/>
              <a:gd name="connsiteX57" fmla="*/ 901234 w 1218402"/>
              <a:gd name="connsiteY57" fmla="*/ 220087 h 1497165"/>
              <a:gd name="connsiteX58" fmla="*/ 902431 w 1218402"/>
              <a:gd name="connsiteY58" fmla="*/ 223678 h 1497165"/>
              <a:gd name="connsiteX59" fmla="*/ 907219 w 1218402"/>
              <a:gd name="connsiteY59" fmla="*/ 224875 h 1497165"/>
              <a:gd name="connsiteX60" fmla="*/ 910809 w 1218402"/>
              <a:gd name="connsiteY60" fmla="*/ 227269 h 1497165"/>
              <a:gd name="connsiteX61" fmla="*/ 919187 w 1218402"/>
              <a:gd name="connsiteY61" fmla="*/ 235647 h 1497165"/>
              <a:gd name="connsiteX62" fmla="*/ 927565 w 1218402"/>
              <a:gd name="connsiteY62" fmla="*/ 244025 h 1497165"/>
              <a:gd name="connsiteX63" fmla="*/ 929959 w 1218402"/>
              <a:gd name="connsiteY63" fmla="*/ 248812 h 1497165"/>
              <a:gd name="connsiteX64" fmla="*/ 931156 w 1218402"/>
              <a:gd name="connsiteY64" fmla="*/ 252403 h 1497165"/>
              <a:gd name="connsiteX65" fmla="*/ 938337 w 1218402"/>
              <a:gd name="connsiteY65" fmla="*/ 258387 h 1497165"/>
              <a:gd name="connsiteX66" fmla="*/ 941927 w 1218402"/>
              <a:gd name="connsiteY66" fmla="*/ 270355 h 1497165"/>
              <a:gd name="connsiteX67" fmla="*/ 943124 w 1218402"/>
              <a:gd name="connsiteY67" fmla="*/ 273946 h 1497165"/>
              <a:gd name="connsiteX68" fmla="*/ 944321 w 1218402"/>
              <a:gd name="connsiteY68" fmla="*/ 279930 h 1497165"/>
              <a:gd name="connsiteX69" fmla="*/ 946715 w 1218402"/>
              <a:gd name="connsiteY69" fmla="*/ 283521 h 1497165"/>
              <a:gd name="connsiteX70" fmla="*/ 950306 w 1218402"/>
              <a:gd name="connsiteY70" fmla="*/ 291899 h 1497165"/>
              <a:gd name="connsiteX71" fmla="*/ 953896 w 1218402"/>
              <a:gd name="connsiteY71" fmla="*/ 294293 h 1497165"/>
              <a:gd name="connsiteX72" fmla="*/ 957487 w 1218402"/>
              <a:gd name="connsiteY72" fmla="*/ 297883 h 1497165"/>
              <a:gd name="connsiteX73" fmla="*/ 958684 w 1218402"/>
              <a:gd name="connsiteY73" fmla="*/ 301474 h 1497165"/>
              <a:gd name="connsiteX74" fmla="*/ 964668 w 1218402"/>
              <a:gd name="connsiteY74" fmla="*/ 308655 h 1497165"/>
              <a:gd name="connsiteX75" fmla="*/ 967062 w 1218402"/>
              <a:gd name="connsiteY75" fmla="*/ 312246 h 1497165"/>
              <a:gd name="connsiteX76" fmla="*/ 970652 w 1218402"/>
              <a:gd name="connsiteY76" fmla="*/ 321820 h 1497165"/>
              <a:gd name="connsiteX77" fmla="*/ 973046 w 1218402"/>
              <a:gd name="connsiteY77" fmla="*/ 326608 h 1497165"/>
              <a:gd name="connsiteX78" fmla="*/ 974243 w 1218402"/>
              <a:gd name="connsiteY78" fmla="*/ 331395 h 1497165"/>
              <a:gd name="connsiteX79" fmla="*/ 977833 w 1218402"/>
              <a:gd name="connsiteY79" fmla="*/ 333789 h 1497165"/>
              <a:gd name="connsiteX80" fmla="*/ 981424 w 1218402"/>
              <a:gd name="connsiteY80" fmla="*/ 337380 h 1497165"/>
              <a:gd name="connsiteX81" fmla="*/ 982621 w 1218402"/>
              <a:gd name="connsiteY81" fmla="*/ 340970 h 1497165"/>
              <a:gd name="connsiteX82" fmla="*/ 989802 w 1218402"/>
              <a:gd name="connsiteY82" fmla="*/ 343364 h 1497165"/>
              <a:gd name="connsiteX83" fmla="*/ 993392 w 1218402"/>
              <a:gd name="connsiteY83" fmla="*/ 344561 h 1497165"/>
              <a:gd name="connsiteX84" fmla="*/ 996983 w 1218402"/>
              <a:gd name="connsiteY84" fmla="*/ 345758 h 1497165"/>
              <a:gd name="connsiteX85" fmla="*/ 1004164 w 1218402"/>
              <a:gd name="connsiteY85" fmla="*/ 349348 h 1497165"/>
              <a:gd name="connsiteX86" fmla="*/ 1016133 w 1218402"/>
              <a:gd name="connsiteY86" fmla="*/ 356529 h 1497165"/>
              <a:gd name="connsiteX87" fmla="*/ 1019723 w 1218402"/>
              <a:gd name="connsiteY87" fmla="*/ 358923 h 1497165"/>
              <a:gd name="connsiteX88" fmla="*/ 1023314 w 1218402"/>
              <a:gd name="connsiteY88" fmla="*/ 366104 h 1497165"/>
              <a:gd name="connsiteX89" fmla="*/ 1026904 w 1218402"/>
              <a:gd name="connsiteY89" fmla="*/ 367301 h 1497165"/>
              <a:gd name="connsiteX90" fmla="*/ 1028101 w 1218402"/>
              <a:gd name="connsiteY90" fmla="*/ 370892 h 1497165"/>
              <a:gd name="connsiteX91" fmla="*/ 1032889 w 1218402"/>
              <a:gd name="connsiteY91" fmla="*/ 378073 h 1497165"/>
              <a:gd name="connsiteX92" fmla="*/ 1037676 w 1218402"/>
              <a:gd name="connsiteY92" fmla="*/ 385254 h 1497165"/>
              <a:gd name="connsiteX93" fmla="*/ 1038873 w 1218402"/>
              <a:gd name="connsiteY93" fmla="*/ 388844 h 1497165"/>
              <a:gd name="connsiteX94" fmla="*/ 1041267 w 1218402"/>
              <a:gd name="connsiteY94" fmla="*/ 397222 h 1497165"/>
              <a:gd name="connsiteX95" fmla="*/ 1046054 w 1218402"/>
              <a:gd name="connsiteY95" fmla="*/ 407994 h 1497165"/>
              <a:gd name="connsiteX96" fmla="*/ 1050842 w 1218402"/>
              <a:gd name="connsiteY96" fmla="*/ 415175 h 1497165"/>
              <a:gd name="connsiteX97" fmla="*/ 1055629 w 1218402"/>
              <a:gd name="connsiteY97" fmla="*/ 423553 h 1497165"/>
              <a:gd name="connsiteX98" fmla="*/ 1059220 w 1218402"/>
              <a:gd name="connsiteY98" fmla="*/ 439113 h 1497165"/>
              <a:gd name="connsiteX99" fmla="*/ 1061613 w 1218402"/>
              <a:gd name="connsiteY99" fmla="*/ 446294 h 1497165"/>
              <a:gd name="connsiteX100" fmla="*/ 1062810 w 1218402"/>
              <a:gd name="connsiteY100" fmla="*/ 449884 h 1497165"/>
              <a:gd name="connsiteX101" fmla="*/ 1066401 w 1218402"/>
              <a:gd name="connsiteY101" fmla="*/ 451081 h 1497165"/>
              <a:gd name="connsiteX102" fmla="*/ 1068795 w 1218402"/>
              <a:gd name="connsiteY102" fmla="*/ 458262 h 1497165"/>
              <a:gd name="connsiteX103" fmla="*/ 1075976 w 1218402"/>
              <a:gd name="connsiteY103" fmla="*/ 464247 h 1497165"/>
              <a:gd name="connsiteX104" fmla="*/ 1079566 w 1218402"/>
              <a:gd name="connsiteY104" fmla="*/ 465443 h 1497165"/>
              <a:gd name="connsiteX105" fmla="*/ 1085551 w 1218402"/>
              <a:gd name="connsiteY105" fmla="*/ 470231 h 1497165"/>
              <a:gd name="connsiteX106" fmla="*/ 1087944 w 1218402"/>
              <a:gd name="connsiteY106" fmla="*/ 473821 h 1497165"/>
              <a:gd name="connsiteX107" fmla="*/ 1090338 w 1218402"/>
              <a:gd name="connsiteY107" fmla="*/ 481003 h 1497165"/>
              <a:gd name="connsiteX108" fmla="*/ 1093929 w 1218402"/>
              <a:gd name="connsiteY108" fmla="*/ 483396 h 1497165"/>
              <a:gd name="connsiteX109" fmla="*/ 1096322 w 1218402"/>
              <a:gd name="connsiteY109" fmla="*/ 488184 h 1497165"/>
              <a:gd name="connsiteX110" fmla="*/ 1097519 w 1218402"/>
              <a:gd name="connsiteY110" fmla="*/ 491774 h 1497165"/>
              <a:gd name="connsiteX111" fmla="*/ 1099913 w 1218402"/>
              <a:gd name="connsiteY111" fmla="*/ 495365 h 1497165"/>
              <a:gd name="connsiteX112" fmla="*/ 1101110 w 1218402"/>
              <a:gd name="connsiteY112" fmla="*/ 498955 h 1497165"/>
              <a:gd name="connsiteX113" fmla="*/ 1104700 w 1218402"/>
              <a:gd name="connsiteY113" fmla="*/ 501349 h 1497165"/>
              <a:gd name="connsiteX114" fmla="*/ 1109488 w 1218402"/>
              <a:gd name="connsiteY114" fmla="*/ 512121 h 1497165"/>
              <a:gd name="connsiteX115" fmla="*/ 1114275 w 1218402"/>
              <a:gd name="connsiteY115" fmla="*/ 520499 h 1497165"/>
              <a:gd name="connsiteX116" fmla="*/ 1116669 w 1218402"/>
              <a:gd name="connsiteY116" fmla="*/ 527680 h 1497165"/>
              <a:gd name="connsiteX117" fmla="*/ 1119063 w 1218402"/>
              <a:gd name="connsiteY117" fmla="*/ 534861 h 1497165"/>
              <a:gd name="connsiteX118" fmla="*/ 1120259 w 1218402"/>
              <a:gd name="connsiteY118" fmla="*/ 538452 h 1497165"/>
              <a:gd name="connsiteX119" fmla="*/ 1121456 w 1218402"/>
              <a:gd name="connsiteY119" fmla="*/ 548027 h 1497165"/>
              <a:gd name="connsiteX120" fmla="*/ 1123850 w 1218402"/>
              <a:gd name="connsiteY120" fmla="*/ 551617 h 1497165"/>
              <a:gd name="connsiteX121" fmla="*/ 1125047 w 1218402"/>
              <a:gd name="connsiteY121" fmla="*/ 556405 h 1497165"/>
              <a:gd name="connsiteX122" fmla="*/ 1127441 w 1218402"/>
              <a:gd name="connsiteY122" fmla="*/ 564783 h 1497165"/>
              <a:gd name="connsiteX123" fmla="*/ 1129834 w 1218402"/>
              <a:gd name="connsiteY123" fmla="*/ 575554 h 1497165"/>
              <a:gd name="connsiteX124" fmla="*/ 1131031 w 1218402"/>
              <a:gd name="connsiteY124" fmla="*/ 579145 h 1497165"/>
              <a:gd name="connsiteX125" fmla="*/ 1140606 w 1218402"/>
              <a:gd name="connsiteY125" fmla="*/ 589917 h 1497165"/>
              <a:gd name="connsiteX126" fmla="*/ 1141803 w 1218402"/>
              <a:gd name="connsiteY126" fmla="*/ 600688 h 1497165"/>
              <a:gd name="connsiteX127" fmla="*/ 1145393 w 1218402"/>
              <a:gd name="connsiteY127" fmla="*/ 611460 h 1497165"/>
              <a:gd name="connsiteX128" fmla="*/ 1146590 w 1218402"/>
              <a:gd name="connsiteY128" fmla="*/ 615051 h 1497165"/>
              <a:gd name="connsiteX129" fmla="*/ 1148984 w 1218402"/>
              <a:gd name="connsiteY129" fmla="*/ 624626 h 1497165"/>
              <a:gd name="connsiteX130" fmla="*/ 1150181 w 1218402"/>
              <a:gd name="connsiteY130" fmla="*/ 628216 h 1497165"/>
              <a:gd name="connsiteX131" fmla="*/ 1152575 w 1218402"/>
              <a:gd name="connsiteY131" fmla="*/ 637791 h 1497165"/>
              <a:gd name="connsiteX132" fmla="*/ 1154968 w 1218402"/>
              <a:gd name="connsiteY132" fmla="*/ 641382 h 1497165"/>
              <a:gd name="connsiteX133" fmla="*/ 1158559 w 1218402"/>
              <a:gd name="connsiteY133" fmla="*/ 648563 h 1497165"/>
              <a:gd name="connsiteX134" fmla="*/ 1160953 w 1218402"/>
              <a:gd name="connsiteY134" fmla="*/ 656941 h 1497165"/>
              <a:gd name="connsiteX135" fmla="*/ 1164543 w 1218402"/>
              <a:gd name="connsiteY135" fmla="*/ 660531 h 1497165"/>
              <a:gd name="connsiteX136" fmla="*/ 1166937 w 1218402"/>
              <a:gd name="connsiteY136" fmla="*/ 667713 h 1497165"/>
              <a:gd name="connsiteX137" fmla="*/ 1169331 w 1218402"/>
              <a:gd name="connsiteY137" fmla="*/ 676091 h 1497165"/>
              <a:gd name="connsiteX138" fmla="*/ 1171724 w 1218402"/>
              <a:gd name="connsiteY138" fmla="*/ 679681 h 1497165"/>
              <a:gd name="connsiteX139" fmla="*/ 1174118 w 1218402"/>
              <a:gd name="connsiteY139" fmla="*/ 688059 h 1497165"/>
              <a:gd name="connsiteX140" fmla="*/ 1175315 w 1218402"/>
              <a:gd name="connsiteY140" fmla="*/ 692847 h 1497165"/>
              <a:gd name="connsiteX141" fmla="*/ 1177709 w 1218402"/>
              <a:gd name="connsiteY141" fmla="*/ 700028 h 1497165"/>
              <a:gd name="connsiteX142" fmla="*/ 1181299 w 1218402"/>
              <a:gd name="connsiteY142" fmla="*/ 707209 h 1497165"/>
              <a:gd name="connsiteX143" fmla="*/ 1182496 w 1218402"/>
              <a:gd name="connsiteY143" fmla="*/ 725162 h 1497165"/>
              <a:gd name="connsiteX144" fmla="*/ 1184890 w 1218402"/>
              <a:gd name="connsiteY144" fmla="*/ 740721 h 1497165"/>
              <a:gd name="connsiteX145" fmla="*/ 1186087 w 1218402"/>
              <a:gd name="connsiteY145" fmla="*/ 747902 h 1497165"/>
              <a:gd name="connsiteX146" fmla="*/ 1190874 w 1218402"/>
              <a:gd name="connsiteY146" fmla="*/ 763461 h 1497165"/>
              <a:gd name="connsiteX147" fmla="*/ 1192071 w 1218402"/>
              <a:gd name="connsiteY147" fmla="*/ 771839 h 1497165"/>
              <a:gd name="connsiteX148" fmla="*/ 1193268 w 1218402"/>
              <a:gd name="connsiteY148" fmla="*/ 775430 h 1497165"/>
              <a:gd name="connsiteX149" fmla="*/ 1194465 w 1218402"/>
              <a:gd name="connsiteY149" fmla="*/ 782611 h 1497165"/>
              <a:gd name="connsiteX150" fmla="*/ 1195662 w 1218402"/>
              <a:gd name="connsiteY150" fmla="*/ 786202 h 1497165"/>
              <a:gd name="connsiteX151" fmla="*/ 1199252 w 1218402"/>
              <a:gd name="connsiteY151" fmla="*/ 799367 h 1497165"/>
              <a:gd name="connsiteX152" fmla="*/ 1200449 w 1218402"/>
              <a:gd name="connsiteY152" fmla="*/ 813729 h 1497165"/>
              <a:gd name="connsiteX153" fmla="*/ 1201646 w 1218402"/>
              <a:gd name="connsiteY153" fmla="*/ 817320 h 1497165"/>
              <a:gd name="connsiteX154" fmla="*/ 1202843 w 1218402"/>
              <a:gd name="connsiteY154" fmla="*/ 823304 h 1497165"/>
              <a:gd name="connsiteX155" fmla="*/ 1204040 w 1218402"/>
              <a:gd name="connsiteY155" fmla="*/ 826895 h 1497165"/>
              <a:gd name="connsiteX156" fmla="*/ 1205236 w 1218402"/>
              <a:gd name="connsiteY156" fmla="*/ 832879 h 1497165"/>
              <a:gd name="connsiteX157" fmla="*/ 1207630 w 1218402"/>
              <a:gd name="connsiteY157" fmla="*/ 838863 h 1497165"/>
              <a:gd name="connsiteX158" fmla="*/ 1210024 w 1218402"/>
              <a:gd name="connsiteY158" fmla="*/ 850832 h 1497165"/>
              <a:gd name="connsiteX159" fmla="*/ 1211221 w 1218402"/>
              <a:gd name="connsiteY159" fmla="*/ 861604 h 1497165"/>
              <a:gd name="connsiteX160" fmla="*/ 1213614 w 1218402"/>
              <a:gd name="connsiteY160" fmla="*/ 867588 h 1497165"/>
              <a:gd name="connsiteX161" fmla="*/ 1216008 w 1218402"/>
              <a:gd name="connsiteY161" fmla="*/ 932218 h 1497165"/>
              <a:gd name="connsiteX162" fmla="*/ 1218402 w 1218402"/>
              <a:gd name="connsiteY162" fmla="*/ 958549 h 1497165"/>
              <a:gd name="connsiteX163" fmla="*/ 1217205 w 1218402"/>
              <a:gd name="connsiteY163" fmla="*/ 1092597 h 1497165"/>
              <a:gd name="connsiteX164" fmla="*/ 1214811 w 1218402"/>
              <a:gd name="connsiteY164" fmla="*/ 1105763 h 1497165"/>
              <a:gd name="connsiteX165" fmla="*/ 1213614 w 1218402"/>
              <a:gd name="connsiteY165" fmla="*/ 1111747 h 1497165"/>
              <a:gd name="connsiteX166" fmla="*/ 1210024 w 1218402"/>
              <a:gd name="connsiteY166" fmla="*/ 1121322 h 1497165"/>
              <a:gd name="connsiteX167" fmla="*/ 1206433 w 1218402"/>
              <a:gd name="connsiteY167" fmla="*/ 1132094 h 1497165"/>
              <a:gd name="connsiteX168" fmla="*/ 1205236 w 1218402"/>
              <a:gd name="connsiteY168" fmla="*/ 1135684 h 1497165"/>
              <a:gd name="connsiteX169" fmla="*/ 1204040 w 1218402"/>
              <a:gd name="connsiteY169" fmla="*/ 1139275 h 1497165"/>
              <a:gd name="connsiteX170" fmla="*/ 1202843 w 1218402"/>
              <a:gd name="connsiteY170" fmla="*/ 1147653 h 1497165"/>
              <a:gd name="connsiteX171" fmla="*/ 1199252 w 1218402"/>
              <a:gd name="connsiteY171" fmla="*/ 1157228 h 1497165"/>
              <a:gd name="connsiteX172" fmla="*/ 1198055 w 1218402"/>
              <a:gd name="connsiteY172" fmla="*/ 1162015 h 1497165"/>
              <a:gd name="connsiteX173" fmla="*/ 1194465 w 1218402"/>
              <a:gd name="connsiteY173" fmla="*/ 1187149 h 1497165"/>
              <a:gd name="connsiteX174" fmla="*/ 1192071 w 1218402"/>
              <a:gd name="connsiteY174" fmla="*/ 1195527 h 1497165"/>
              <a:gd name="connsiteX175" fmla="*/ 1188480 w 1218402"/>
              <a:gd name="connsiteY175" fmla="*/ 1205102 h 1497165"/>
              <a:gd name="connsiteX176" fmla="*/ 1186087 w 1218402"/>
              <a:gd name="connsiteY176" fmla="*/ 1220661 h 1497165"/>
              <a:gd name="connsiteX177" fmla="*/ 1184890 w 1218402"/>
              <a:gd name="connsiteY177" fmla="*/ 1225449 h 1497165"/>
              <a:gd name="connsiteX178" fmla="*/ 1183693 w 1218402"/>
              <a:gd name="connsiteY178" fmla="*/ 1254173 h 1497165"/>
              <a:gd name="connsiteX179" fmla="*/ 1180102 w 1218402"/>
              <a:gd name="connsiteY179" fmla="*/ 1257764 h 1497165"/>
              <a:gd name="connsiteX180" fmla="*/ 1177709 w 1218402"/>
              <a:gd name="connsiteY180" fmla="*/ 1267339 h 1497165"/>
              <a:gd name="connsiteX181" fmla="*/ 1176512 w 1218402"/>
              <a:gd name="connsiteY181" fmla="*/ 1273323 h 1497165"/>
              <a:gd name="connsiteX182" fmla="*/ 1175315 w 1218402"/>
              <a:gd name="connsiteY182" fmla="*/ 1281701 h 1497165"/>
              <a:gd name="connsiteX183" fmla="*/ 1172921 w 1218402"/>
              <a:gd name="connsiteY183" fmla="*/ 1291276 h 1497165"/>
              <a:gd name="connsiteX184" fmla="*/ 1168134 w 1218402"/>
              <a:gd name="connsiteY184" fmla="*/ 1303244 h 1497165"/>
              <a:gd name="connsiteX185" fmla="*/ 1165740 w 1218402"/>
              <a:gd name="connsiteY185" fmla="*/ 1312819 h 1497165"/>
              <a:gd name="connsiteX186" fmla="*/ 1163346 w 1218402"/>
              <a:gd name="connsiteY186" fmla="*/ 1322394 h 1497165"/>
              <a:gd name="connsiteX187" fmla="*/ 1159756 w 1218402"/>
              <a:gd name="connsiteY187" fmla="*/ 1325985 h 1497165"/>
              <a:gd name="connsiteX188" fmla="*/ 1157362 w 1218402"/>
              <a:gd name="connsiteY188" fmla="*/ 1334363 h 1497165"/>
              <a:gd name="connsiteX189" fmla="*/ 1154968 w 1218402"/>
              <a:gd name="connsiteY189" fmla="*/ 1342741 h 1497165"/>
              <a:gd name="connsiteX190" fmla="*/ 1151378 w 1218402"/>
              <a:gd name="connsiteY190" fmla="*/ 1346331 h 1497165"/>
              <a:gd name="connsiteX191" fmla="*/ 1150181 w 1218402"/>
              <a:gd name="connsiteY191" fmla="*/ 1351119 h 1497165"/>
              <a:gd name="connsiteX192" fmla="*/ 1147787 w 1218402"/>
              <a:gd name="connsiteY192" fmla="*/ 1358300 h 1497165"/>
              <a:gd name="connsiteX193" fmla="*/ 1145393 w 1218402"/>
              <a:gd name="connsiteY193" fmla="*/ 1367875 h 1497165"/>
              <a:gd name="connsiteX194" fmla="*/ 1141803 w 1218402"/>
              <a:gd name="connsiteY194" fmla="*/ 1370269 h 1497165"/>
              <a:gd name="connsiteX195" fmla="*/ 1140606 w 1218402"/>
              <a:gd name="connsiteY195" fmla="*/ 1375056 h 1497165"/>
              <a:gd name="connsiteX196" fmla="*/ 1135819 w 1218402"/>
              <a:gd name="connsiteY196" fmla="*/ 1382237 h 1497165"/>
              <a:gd name="connsiteX197" fmla="*/ 1131031 w 1218402"/>
              <a:gd name="connsiteY197" fmla="*/ 1389418 h 1497165"/>
              <a:gd name="connsiteX198" fmla="*/ 1127441 w 1218402"/>
              <a:gd name="connsiteY198" fmla="*/ 1398993 h 1497165"/>
              <a:gd name="connsiteX199" fmla="*/ 1123850 w 1218402"/>
              <a:gd name="connsiteY199" fmla="*/ 1410962 h 1497165"/>
              <a:gd name="connsiteX200" fmla="*/ 1120259 w 1218402"/>
              <a:gd name="connsiteY200" fmla="*/ 1414552 h 1497165"/>
              <a:gd name="connsiteX201" fmla="*/ 1116669 w 1218402"/>
              <a:gd name="connsiteY201" fmla="*/ 1427718 h 1497165"/>
              <a:gd name="connsiteX202" fmla="*/ 1114275 w 1218402"/>
              <a:gd name="connsiteY202" fmla="*/ 1433702 h 1497165"/>
              <a:gd name="connsiteX203" fmla="*/ 1110685 w 1218402"/>
              <a:gd name="connsiteY203" fmla="*/ 1436096 h 1497165"/>
              <a:gd name="connsiteX204" fmla="*/ 1108291 w 1218402"/>
              <a:gd name="connsiteY204" fmla="*/ 1443277 h 1497165"/>
              <a:gd name="connsiteX205" fmla="*/ 1101110 w 1218402"/>
              <a:gd name="connsiteY205" fmla="*/ 1450458 h 1497165"/>
              <a:gd name="connsiteX206" fmla="*/ 1098716 w 1218402"/>
              <a:gd name="connsiteY206" fmla="*/ 1457639 h 1497165"/>
              <a:gd name="connsiteX207" fmla="*/ 1096322 w 1218402"/>
              <a:gd name="connsiteY207" fmla="*/ 1461230 h 1497165"/>
              <a:gd name="connsiteX208" fmla="*/ 1090338 w 1218402"/>
              <a:gd name="connsiteY208" fmla="*/ 1469608 h 1497165"/>
              <a:gd name="connsiteX209" fmla="*/ 1087944 w 1218402"/>
              <a:gd name="connsiteY209" fmla="*/ 1477986 h 1497165"/>
              <a:gd name="connsiteX210" fmla="*/ 1085551 w 1218402"/>
              <a:gd name="connsiteY210" fmla="*/ 1482773 h 1497165"/>
              <a:gd name="connsiteX211" fmla="*/ 1084354 w 1218402"/>
              <a:gd name="connsiteY211" fmla="*/ 1486364 h 1497165"/>
              <a:gd name="connsiteX212" fmla="*/ 1080763 w 1218402"/>
              <a:gd name="connsiteY212" fmla="*/ 1488758 h 1497165"/>
              <a:gd name="connsiteX213" fmla="*/ 1077173 w 1218402"/>
              <a:gd name="connsiteY213" fmla="*/ 1497136 h 1497165"/>
              <a:gd name="connsiteX214" fmla="*/ 1072385 w 1218402"/>
              <a:gd name="connsiteY214" fmla="*/ 1494742 h 1497165"/>
              <a:gd name="connsiteX215" fmla="*/ 1068795 w 1218402"/>
              <a:gd name="connsiteY215" fmla="*/ 1493545 h 1497165"/>
              <a:gd name="connsiteX216" fmla="*/ 1065204 w 1218402"/>
              <a:gd name="connsiteY216" fmla="*/ 1491151 h 1497165"/>
              <a:gd name="connsiteX217" fmla="*/ 1055629 w 1218402"/>
              <a:gd name="connsiteY217" fmla="*/ 1489954 h 1497165"/>
              <a:gd name="connsiteX218" fmla="*/ 1041267 w 1218402"/>
              <a:gd name="connsiteY218" fmla="*/ 1487561 h 1497165"/>
              <a:gd name="connsiteX219" fmla="*/ 1038873 w 1218402"/>
              <a:gd name="connsiteY219" fmla="*/ 1483970 h 1497165"/>
              <a:gd name="connsiteX220" fmla="*/ 1031692 w 1218402"/>
              <a:gd name="connsiteY220" fmla="*/ 1480380 h 1497165"/>
              <a:gd name="connsiteX221" fmla="*/ 1028101 w 1218402"/>
              <a:gd name="connsiteY221" fmla="*/ 1477986 h 1497165"/>
              <a:gd name="connsiteX222" fmla="*/ 1023314 w 1218402"/>
              <a:gd name="connsiteY222" fmla="*/ 1475592 h 1497165"/>
              <a:gd name="connsiteX223" fmla="*/ 1022117 w 1218402"/>
              <a:gd name="connsiteY223" fmla="*/ 1472002 h 1497165"/>
              <a:gd name="connsiteX224" fmla="*/ 1012542 w 1218402"/>
              <a:gd name="connsiteY224" fmla="*/ 1466017 h 1497165"/>
              <a:gd name="connsiteX225" fmla="*/ 1011345 w 1218402"/>
              <a:gd name="connsiteY225" fmla="*/ 1462427 h 1497165"/>
              <a:gd name="connsiteX226" fmla="*/ 1002967 w 1218402"/>
              <a:gd name="connsiteY226" fmla="*/ 1456442 h 1497165"/>
              <a:gd name="connsiteX227" fmla="*/ 1000574 w 1218402"/>
              <a:gd name="connsiteY227" fmla="*/ 1451655 h 1497165"/>
              <a:gd name="connsiteX228" fmla="*/ 995786 w 1218402"/>
              <a:gd name="connsiteY228" fmla="*/ 1449261 h 1497165"/>
              <a:gd name="connsiteX229" fmla="*/ 988605 w 1218402"/>
              <a:gd name="connsiteY229" fmla="*/ 1444474 h 1497165"/>
              <a:gd name="connsiteX230" fmla="*/ 983818 w 1218402"/>
              <a:gd name="connsiteY230" fmla="*/ 1440883 h 1497165"/>
              <a:gd name="connsiteX231" fmla="*/ 980227 w 1218402"/>
              <a:gd name="connsiteY231" fmla="*/ 1438490 h 1497165"/>
              <a:gd name="connsiteX232" fmla="*/ 975440 w 1218402"/>
              <a:gd name="connsiteY232" fmla="*/ 1433702 h 1497165"/>
              <a:gd name="connsiteX233" fmla="*/ 967062 w 1218402"/>
              <a:gd name="connsiteY233" fmla="*/ 1428915 h 1497165"/>
              <a:gd name="connsiteX234" fmla="*/ 962274 w 1218402"/>
              <a:gd name="connsiteY234" fmla="*/ 1424127 h 1497165"/>
              <a:gd name="connsiteX235" fmla="*/ 956290 w 1218402"/>
              <a:gd name="connsiteY235" fmla="*/ 1422930 h 1497165"/>
              <a:gd name="connsiteX236" fmla="*/ 952699 w 1218402"/>
              <a:gd name="connsiteY236" fmla="*/ 1421733 h 1497165"/>
              <a:gd name="connsiteX237" fmla="*/ 949109 w 1218402"/>
              <a:gd name="connsiteY237" fmla="*/ 1413355 h 1497165"/>
              <a:gd name="connsiteX238" fmla="*/ 945518 w 1218402"/>
              <a:gd name="connsiteY238" fmla="*/ 1410962 h 1497165"/>
              <a:gd name="connsiteX239" fmla="*/ 941927 w 1218402"/>
              <a:gd name="connsiteY239" fmla="*/ 1404977 h 1497165"/>
              <a:gd name="connsiteX240" fmla="*/ 938337 w 1218402"/>
              <a:gd name="connsiteY240" fmla="*/ 1402584 h 1497165"/>
              <a:gd name="connsiteX241" fmla="*/ 912006 w 1218402"/>
              <a:gd name="connsiteY241" fmla="*/ 1400190 h 1497165"/>
              <a:gd name="connsiteX242" fmla="*/ 902431 w 1218402"/>
              <a:gd name="connsiteY242" fmla="*/ 1397796 h 1497165"/>
              <a:gd name="connsiteX243" fmla="*/ 898841 w 1218402"/>
              <a:gd name="connsiteY243" fmla="*/ 1396599 h 1497165"/>
              <a:gd name="connsiteX244" fmla="*/ 891659 w 1218402"/>
              <a:gd name="connsiteY244" fmla="*/ 1395403 h 1497165"/>
              <a:gd name="connsiteX245" fmla="*/ 883281 w 1218402"/>
              <a:gd name="connsiteY245" fmla="*/ 1390615 h 1497165"/>
              <a:gd name="connsiteX246" fmla="*/ 879691 w 1218402"/>
              <a:gd name="connsiteY246" fmla="*/ 1389418 h 1497165"/>
              <a:gd name="connsiteX247" fmla="*/ 872510 w 1218402"/>
              <a:gd name="connsiteY247" fmla="*/ 1384631 h 1497165"/>
              <a:gd name="connsiteX248" fmla="*/ 868919 w 1218402"/>
              <a:gd name="connsiteY248" fmla="*/ 1381040 h 1497165"/>
              <a:gd name="connsiteX249" fmla="*/ 858147 w 1218402"/>
              <a:gd name="connsiteY249" fmla="*/ 1375056 h 1497165"/>
              <a:gd name="connsiteX250" fmla="*/ 856951 w 1218402"/>
              <a:gd name="connsiteY250" fmla="*/ 1371465 h 1497165"/>
              <a:gd name="connsiteX251" fmla="*/ 852163 w 1218402"/>
              <a:gd name="connsiteY251" fmla="*/ 1369072 h 1497165"/>
              <a:gd name="connsiteX252" fmla="*/ 848573 w 1218402"/>
              <a:gd name="connsiteY252" fmla="*/ 1366678 h 1497165"/>
              <a:gd name="connsiteX253" fmla="*/ 843785 w 1218402"/>
              <a:gd name="connsiteY253" fmla="*/ 1363087 h 1497165"/>
              <a:gd name="connsiteX254" fmla="*/ 841391 w 1218402"/>
              <a:gd name="connsiteY254" fmla="*/ 1359497 h 1497165"/>
              <a:gd name="connsiteX255" fmla="*/ 835407 w 1218402"/>
              <a:gd name="connsiteY255" fmla="*/ 1355906 h 1497165"/>
              <a:gd name="connsiteX256" fmla="*/ 829423 w 1218402"/>
              <a:gd name="connsiteY256" fmla="*/ 1349922 h 1497165"/>
              <a:gd name="connsiteX257" fmla="*/ 822242 w 1218402"/>
              <a:gd name="connsiteY257" fmla="*/ 1347528 h 1497165"/>
              <a:gd name="connsiteX258" fmla="*/ 811470 w 1218402"/>
              <a:gd name="connsiteY258" fmla="*/ 1339150 h 1497165"/>
              <a:gd name="connsiteX259" fmla="*/ 807879 w 1218402"/>
              <a:gd name="connsiteY259" fmla="*/ 1336757 h 1497165"/>
              <a:gd name="connsiteX260" fmla="*/ 800698 w 1218402"/>
              <a:gd name="connsiteY260" fmla="*/ 1334363 h 1497165"/>
              <a:gd name="connsiteX261" fmla="*/ 798304 w 1218402"/>
              <a:gd name="connsiteY261" fmla="*/ 1330772 h 1497165"/>
              <a:gd name="connsiteX262" fmla="*/ 791123 w 1218402"/>
              <a:gd name="connsiteY262" fmla="*/ 1327182 h 1497165"/>
              <a:gd name="connsiteX263" fmla="*/ 786336 w 1218402"/>
              <a:gd name="connsiteY263" fmla="*/ 1324788 h 1497165"/>
              <a:gd name="connsiteX264" fmla="*/ 783942 w 1218402"/>
              <a:gd name="connsiteY264" fmla="*/ 1320001 h 1497165"/>
              <a:gd name="connsiteX265" fmla="*/ 775564 w 1218402"/>
              <a:gd name="connsiteY265" fmla="*/ 1315213 h 1497165"/>
              <a:gd name="connsiteX266" fmla="*/ 768383 w 1218402"/>
              <a:gd name="connsiteY266" fmla="*/ 1311622 h 1497165"/>
              <a:gd name="connsiteX267" fmla="*/ 762399 w 1218402"/>
              <a:gd name="connsiteY267" fmla="*/ 1306835 h 1497165"/>
              <a:gd name="connsiteX268" fmla="*/ 756414 w 1218402"/>
              <a:gd name="connsiteY268" fmla="*/ 1299654 h 1497165"/>
              <a:gd name="connsiteX269" fmla="*/ 752824 w 1218402"/>
              <a:gd name="connsiteY269" fmla="*/ 1297260 h 1497165"/>
              <a:gd name="connsiteX270" fmla="*/ 748036 w 1218402"/>
              <a:gd name="connsiteY270" fmla="*/ 1292473 h 1497165"/>
              <a:gd name="connsiteX271" fmla="*/ 737265 w 1218402"/>
              <a:gd name="connsiteY271" fmla="*/ 1288882 h 1497165"/>
              <a:gd name="connsiteX272" fmla="*/ 730084 w 1218402"/>
              <a:gd name="connsiteY272" fmla="*/ 1286488 h 1497165"/>
              <a:gd name="connsiteX273" fmla="*/ 726493 w 1218402"/>
              <a:gd name="connsiteY273" fmla="*/ 1284095 h 1497165"/>
              <a:gd name="connsiteX274" fmla="*/ 720509 w 1218402"/>
              <a:gd name="connsiteY274" fmla="*/ 1282898 h 1497165"/>
              <a:gd name="connsiteX275" fmla="*/ 715721 w 1218402"/>
              <a:gd name="connsiteY275" fmla="*/ 1281701 h 1497165"/>
              <a:gd name="connsiteX276" fmla="*/ 709737 w 1218402"/>
              <a:gd name="connsiteY276" fmla="*/ 1280504 h 1497165"/>
              <a:gd name="connsiteX277" fmla="*/ 702556 w 1218402"/>
              <a:gd name="connsiteY277" fmla="*/ 1278110 h 1497165"/>
              <a:gd name="connsiteX278" fmla="*/ 698965 w 1218402"/>
              <a:gd name="connsiteY278" fmla="*/ 1276914 h 1497165"/>
              <a:gd name="connsiteX279" fmla="*/ 690587 w 1218402"/>
              <a:gd name="connsiteY279" fmla="*/ 1272126 h 1497165"/>
              <a:gd name="connsiteX280" fmla="*/ 683406 w 1218402"/>
              <a:gd name="connsiteY280" fmla="*/ 1267339 h 1497165"/>
              <a:gd name="connsiteX281" fmla="*/ 676225 w 1218402"/>
              <a:gd name="connsiteY281" fmla="*/ 1262551 h 1497165"/>
              <a:gd name="connsiteX282" fmla="*/ 672634 w 1218402"/>
              <a:gd name="connsiteY282" fmla="*/ 1258961 h 1497165"/>
              <a:gd name="connsiteX283" fmla="*/ 669044 w 1218402"/>
              <a:gd name="connsiteY283" fmla="*/ 1257764 h 1497165"/>
              <a:gd name="connsiteX284" fmla="*/ 663059 w 1218402"/>
              <a:gd name="connsiteY284" fmla="*/ 1254173 h 1497165"/>
              <a:gd name="connsiteX285" fmla="*/ 659469 w 1218402"/>
              <a:gd name="connsiteY285" fmla="*/ 1251780 h 1497165"/>
              <a:gd name="connsiteX286" fmla="*/ 654681 w 1218402"/>
              <a:gd name="connsiteY286" fmla="*/ 1250583 h 1497165"/>
              <a:gd name="connsiteX287" fmla="*/ 651091 w 1218402"/>
              <a:gd name="connsiteY287" fmla="*/ 1249386 h 1497165"/>
              <a:gd name="connsiteX288" fmla="*/ 641516 w 1218402"/>
              <a:gd name="connsiteY288" fmla="*/ 1241008 h 1497165"/>
              <a:gd name="connsiteX289" fmla="*/ 636729 w 1218402"/>
              <a:gd name="connsiteY289" fmla="*/ 1239811 h 1497165"/>
              <a:gd name="connsiteX290" fmla="*/ 619973 w 1218402"/>
              <a:gd name="connsiteY290" fmla="*/ 1227842 h 1497165"/>
              <a:gd name="connsiteX291" fmla="*/ 610398 w 1218402"/>
              <a:gd name="connsiteY291" fmla="*/ 1223055 h 1497165"/>
              <a:gd name="connsiteX292" fmla="*/ 608004 w 1218402"/>
              <a:gd name="connsiteY292" fmla="*/ 1219464 h 1497165"/>
              <a:gd name="connsiteX293" fmla="*/ 604413 w 1218402"/>
              <a:gd name="connsiteY293" fmla="*/ 1218268 h 1497165"/>
              <a:gd name="connsiteX294" fmla="*/ 600823 w 1218402"/>
              <a:gd name="connsiteY294" fmla="*/ 1215874 h 1497165"/>
              <a:gd name="connsiteX295" fmla="*/ 592445 w 1218402"/>
              <a:gd name="connsiteY295" fmla="*/ 1211086 h 1497165"/>
              <a:gd name="connsiteX296" fmla="*/ 590051 w 1218402"/>
              <a:gd name="connsiteY296" fmla="*/ 1207496 h 1497165"/>
              <a:gd name="connsiteX297" fmla="*/ 582870 w 1218402"/>
              <a:gd name="connsiteY297" fmla="*/ 1205102 h 1497165"/>
              <a:gd name="connsiteX298" fmla="*/ 581673 w 1218402"/>
              <a:gd name="connsiteY298" fmla="*/ 1201512 h 1497165"/>
              <a:gd name="connsiteX299" fmla="*/ 576886 w 1218402"/>
              <a:gd name="connsiteY299" fmla="*/ 1199118 h 1497165"/>
              <a:gd name="connsiteX300" fmla="*/ 573295 w 1218402"/>
              <a:gd name="connsiteY300" fmla="*/ 1196724 h 1497165"/>
              <a:gd name="connsiteX301" fmla="*/ 566114 w 1218402"/>
              <a:gd name="connsiteY301" fmla="*/ 1194330 h 1497165"/>
              <a:gd name="connsiteX302" fmla="*/ 563720 w 1218402"/>
              <a:gd name="connsiteY302" fmla="*/ 1190740 h 1497165"/>
              <a:gd name="connsiteX303" fmla="*/ 555342 w 1218402"/>
              <a:gd name="connsiteY303" fmla="*/ 1187149 h 1497165"/>
              <a:gd name="connsiteX304" fmla="*/ 546964 w 1218402"/>
              <a:gd name="connsiteY304" fmla="*/ 1183559 h 1497165"/>
              <a:gd name="connsiteX305" fmla="*/ 540980 w 1218402"/>
              <a:gd name="connsiteY305" fmla="*/ 1177574 h 1497165"/>
              <a:gd name="connsiteX306" fmla="*/ 533799 w 1218402"/>
              <a:gd name="connsiteY306" fmla="*/ 1175181 h 1497165"/>
              <a:gd name="connsiteX307" fmla="*/ 518240 w 1218402"/>
              <a:gd name="connsiteY307" fmla="*/ 1165606 h 1497165"/>
              <a:gd name="connsiteX308" fmla="*/ 512255 w 1218402"/>
              <a:gd name="connsiteY308" fmla="*/ 1162015 h 1497165"/>
              <a:gd name="connsiteX309" fmla="*/ 501484 w 1218402"/>
              <a:gd name="connsiteY309" fmla="*/ 1156031 h 1497165"/>
              <a:gd name="connsiteX310" fmla="*/ 497893 w 1218402"/>
              <a:gd name="connsiteY310" fmla="*/ 1152440 h 1497165"/>
              <a:gd name="connsiteX311" fmla="*/ 493106 w 1218402"/>
              <a:gd name="connsiteY311" fmla="*/ 1151243 h 1497165"/>
              <a:gd name="connsiteX312" fmla="*/ 489515 w 1218402"/>
              <a:gd name="connsiteY312" fmla="*/ 1150047 h 1497165"/>
              <a:gd name="connsiteX313" fmla="*/ 484727 w 1218402"/>
              <a:gd name="connsiteY313" fmla="*/ 1146456 h 1497165"/>
              <a:gd name="connsiteX314" fmla="*/ 481137 w 1218402"/>
              <a:gd name="connsiteY314" fmla="*/ 1142865 h 1497165"/>
              <a:gd name="connsiteX315" fmla="*/ 477546 w 1218402"/>
              <a:gd name="connsiteY315" fmla="*/ 1140472 h 1497165"/>
              <a:gd name="connsiteX316" fmla="*/ 473956 w 1218402"/>
              <a:gd name="connsiteY316" fmla="*/ 1136881 h 1497165"/>
              <a:gd name="connsiteX317" fmla="*/ 463184 w 1218402"/>
              <a:gd name="connsiteY317" fmla="*/ 1130897 h 1497165"/>
              <a:gd name="connsiteX318" fmla="*/ 460790 w 1218402"/>
              <a:gd name="connsiteY318" fmla="*/ 1127306 h 1497165"/>
              <a:gd name="connsiteX319" fmla="*/ 457200 w 1218402"/>
              <a:gd name="connsiteY319" fmla="*/ 1124913 h 1497165"/>
              <a:gd name="connsiteX320" fmla="*/ 445231 w 1218402"/>
              <a:gd name="connsiteY320" fmla="*/ 1120125 h 1497165"/>
              <a:gd name="connsiteX321" fmla="*/ 435656 w 1218402"/>
              <a:gd name="connsiteY321" fmla="*/ 1115338 h 1497165"/>
              <a:gd name="connsiteX322" fmla="*/ 427278 w 1218402"/>
              <a:gd name="connsiteY322" fmla="*/ 1111747 h 1497165"/>
              <a:gd name="connsiteX323" fmla="*/ 423688 w 1218402"/>
              <a:gd name="connsiteY323" fmla="*/ 1110550 h 1497165"/>
              <a:gd name="connsiteX324" fmla="*/ 418900 w 1218402"/>
              <a:gd name="connsiteY324" fmla="*/ 1108157 h 1497165"/>
              <a:gd name="connsiteX325" fmla="*/ 411719 w 1218402"/>
              <a:gd name="connsiteY325" fmla="*/ 1105763 h 1497165"/>
              <a:gd name="connsiteX326" fmla="*/ 404538 w 1218402"/>
              <a:gd name="connsiteY326" fmla="*/ 1099779 h 1497165"/>
              <a:gd name="connsiteX327" fmla="*/ 397357 w 1218402"/>
              <a:gd name="connsiteY327" fmla="*/ 1097385 h 1497165"/>
              <a:gd name="connsiteX328" fmla="*/ 393766 w 1218402"/>
              <a:gd name="connsiteY328" fmla="*/ 1094991 h 1497165"/>
              <a:gd name="connsiteX329" fmla="*/ 388979 w 1218402"/>
              <a:gd name="connsiteY329" fmla="*/ 1091401 h 1497165"/>
              <a:gd name="connsiteX330" fmla="*/ 379404 w 1218402"/>
              <a:gd name="connsiteY330" fmla="*/ 1089007 h 1497165"/>
              <a:gd name="connsiteX331" fmla="*/ 372223 w 1218402"/>
              <a:gd name="connsiteY331" fmla="*/ 1083022 h 1497165"/>
              <a:gd name="connsiteX332" fmla="*/ 368632 w 1218402"/>
              <a:gd name="connsiteY332" fmla="*/ 1081826 h 1497165"/>
              <a:gd name="connsiteX333" fmla="*/ 361451 w 1218402"/>
              <a:gd name="connsiteY333" fmla="*/ 1075841 h 1497165"/>
              <a:gd name="connsiteX334" fmla="*/ 357860 w 1218402"/>
              <a:gd name="connsiteY334" fmla="*/ 1072251 h 1497165"/>
              <a:gd name="connsiteX335" fmla="*/ 344695 w 1218402"/>
              <a:gd name="connsiteY335" fmla="*/ 1065070 h 1497165"/>
              <a:gd name="connsiteX336" fmla="*/ 339908 w 1218402"/>
              <a:gd name="connsiteY336" fmla="*/ 1061479 h 1497165"/>
              <a:gd name="connsiteX337" fmla="*/ 327939 w 1218402"/>
              <a:gd name="connsiteY337" fmla="*/ 1059085 h 1497165"/>
              <a:gd name="connsiteX338" fmla="*/ 319561 w 1218402"/>
              <a:gd name="connsiteY338" fmla="*/ 1055495 h 1497165"/>
              <a:gd name="connsiteX339" fmla="*/ 315970 w 1218402"/>
              <a:gd name="connsiteY339" fmla="*/ 1051904 h 1497165"/>
              <a:gd name="connsiteX340" fmla="*/ 308789 w 1218402"/>
              <a:gd name="connsiteY340" fmla="*/ 1049510 h 1497165"/>
              <a:gd name="connsiteX341" fmla="*/ 305199 w 1218402"/>
              <a:gd name="connsiteY341" fmla="*/ 1047117 h 1497165"/>
              <a:gd name="connsiteX342" fmla="*/ 301608 w 1218402"/>
              <a:gd name="connsiteY342" fmla="*/ 1042329 h 1497165"/>
              <a:gd name="connsiteX343" fmla="*/ 298018 w 1218402"/>
              <a:gd name="connsiteY343" fmla="*/ 1041132 h 1497165"/>
              <a:gd name="connsiteX344" fmla="*/ 295624 w 1218402"/>
              <a:gd name="connsiteY344" fmla="*/ 1037542 h 1497165"/>
              <a:gd name="connsiteX345" fmla="*/ 292033 w 1218402"/>
              <a:gd name="connsiteY345" fmla="*/ 1035148 h 1497165"/>
              <a:gd name="connsiteX346" fmla="*/ 288443 w 1218402"/>
              <a:gd name="connsiteY346" fmla="*/ 1031558 h 1497165"/>
              <a:gd name="connsiteX347" fmla="*/ 278868 w 1218402"/>
              <a:gd name="connsiteY347" fmla="*/ 1026770 h 1497165"/>
              <a:gd name="connsiteX348" fmla="*/ 270490 w 1218402"/>
              <a:gd name="connsiteY348" fmla="*/ 1023180 h 1497165"/>
              <a:gd name="connsiteX349" fmla="*/ 257324 w 1218402"/>
              <a:gd name="connsiteY349" fmla="*/ 1014802 h 1497165"/>
              <a:gd name="connsiteX350" fmla="*/ 246553 w 1218402"/>
              <a:gd name="connsiteY350" fmla="*/ 1010014 h 1497165"/>
              <a:gd name="connsiteX351" fmla="*/ 242962 w 1218402"/>
              <a:gd name="connsiteY351" fmla="*/ 1007620 h 1497165"/>
              <a:gd name="connsiteX352" fmla="*/ 238175 w 1218402"/>
              <a:gd name="connsiteY352" fmla="*/ 1006424 h 1497165"/>
              <a:gd name="connsiteX353" fmla="*/ 234584 w 1218402"/>
              <a:gd name="connsiteY353" fmla="*/ 1002833 h 1497165"/>
              <a:gd name="connsiteX354" fmla="*/ 229797 w 1218402"/>
              <a:gd name="connsiteY354" fmla="*/ 1000439 h 1497165"/>
              <a:gd name="connsiteX355" fmla="*/ 220222 w 1218402"/>
              <a:gd name="connsiteY355" fmla="*/ 989668 h 1497165"/>
              <a:gd name="connsiteX356" fmla="*/ 217828 w 1218402"/>
              <a:gd name="connsiteY356" fmla="*/ 986077 h 1497165"/>
              <a:gd name="connsiteX357" fmla="*/ 204663 w 1218402"/>
              <a:gd name="connsiteY357" fmla="*/ 976502 h 1497165"/>
              <a:gd name="connsiteX358" fmla="*/ 192694 w 1218402"/>
              <a:gd name="connsiteY358" fmla="*/ 969321 h 1497165"/>
              <a:gd name="connsiteX359" fmla="*/ 189103 w 1218402"/>
              <a:gd name="connsiteY359" fmla="*/ 966927 h 1497165"/>
              <a:gd name="connsiteX360" fmla="*/ 184316 w 1218402"/>
              <a:gd name="connsiteY360" fmla="*/ 963337 h 1497165"/>
              <a:gd name="connsiteX361" fmla="*/ 179529 w 1218402"/>
              <a:gd name="connsiteY361" fmla="*/ 962140 h 1497165"/>
              <a:gd name="connsiteX362" fmla="*/ 175938 w 1218402"/>
              <a:gd name="connsiteY362" fmla="*/ 959746 h 1497165"/>
              <a:gd name="connsiteX363" fmla="*/ 166363 w 1218402"/>
              <a:gd name="connsiteY363" fmla="*/ 957352 h 1497165"/>
              <a:gd name="connsiteX364" fmla="*/ 160379 w 1218402"/>
              <a:gd name="connsiteY364" fmla="*/ 954959 h 1497165"/>
              <a:gd name="connsiteX365" fmla="*/ 156788 w 1218402"/>
              <a:gd name="connsiteY365" fmla="*/ 951368 h 1497165"/>
              <a:gd name="connsiteX366" fmla="*/ 147213 w 1218402"/>
              <a:gd name="connsiteY366" fmla="*/ 946581 h 1497165"/>
              <a:gd name="connsiteX367" fmla="*/ 143623 w 1218402"/>
              <a:gd name="connsiteY367" fmla="*/ 945384 h 1497165"/>
              <a:gd name="connsiteX368" fmla="*/ 131654 w 1218402"/>
              <a:gd name="connsiteY368" fmla="*/ 939399 h 1497165"/>
              <a:gd name="connsiteX369" fmla="*/ 129260 w 1218402"/>
              <a:gd name="connsiteY369" fmla="*/ 935809 h 1497165"/>
              <a:gd name="connsiteX370" fmla="*/ 125670 w 1218402"/>
              <a:gd name="connsiteY370" fmla="*/ 934612 h 1497165"/>
              <a:gd name="connsiteX371" fmla="*/ 117292 w 1218402"/>
              <a:gd name="connsiteY371" fmla="*/ 929825 h 1497165"/>
              <a:gd name="connsiteX372" fmla="*/ 114898 w 1218402"/>
              <a:gd name="connsiteY372" fmla="*/ 926234 h 1497165"/>
              <a:gd name="connsiteX373" fmla="*/ 108914 w 1218402"/>
              <a:gd name="connsiteY373" fmla="*/ 923840 h 1497165"/>
              <a:gd name="connsiteX374" fmla="*/ 105323 w 1218402"/>
              <a:gd name="connsiteY374" fmla="*/ 922643 h 1497165"/>
              <a:gd name="connsiteX375" fmla="*/ 99339 w 1218402"/>
              <a:gd name="connsiteY375" fmla="*/ 920250 h 1497165"/>
              <a:gd name="connsiteX376" fmla="*/ 95748 w 1218402"/>
              <a:gd name="connsiteY376" fmla="*/ 916659 h 1497165"/>
              <a:gd name="connsiteX377" fmla="*/ 87370 w 1218402"/>
              <a:gd name="connsiteY377" fmla="*/ 911872 h 1497165"/>
              <a:gd name="connsiteX378" fmla="*/ 83780 w 1218402"/>
              <a:gd name="connsiteY378" fmla="*/ 908281 h 1497165"/>
              <a:gd name="connsiteX379" fmla="*/ 74205 w 1218402"/>
              <a:gd name="connsiteY379" fmla="*/ 904691 h 1497165"/>
              <a:gd name="connsiteX380" fmla="*/ 70614 w 1218402"/>
              <a:gd name="connsiteY380" fmla="*/ 903494 h 1497165"/>
              <a:gd name="connsiteX381" fmla="*/ 61040 w 1218402"/>
              <a:gd name="connsiteY381" fmla="*/ 895116 h 1497165"/>
              <a:gd name="connsiteX382" fmla="*/ 57449 w 1218402"/>
              <a:gd name="connsiteY382" fmla="*/ 892722 h 1497165"/>
              <a:gd name="connsiteX383" fmla="*/ 53858 w 1218402"/>
              <a:gd name="connsiteY383" fmla="*/ 889131 h 1497165"/>
              <a:gd name="connsiteX384" fmla="*/ 50268 w 1218402"/>
              <a:gd name="connsiteY384" fmla="*/ 887935 h 1497165"/>
              <a:gd name="connsiteX385" fmla="*/ 41890 w 1218402"/>
              <a:gd name="connsiteY385" fmla="*/ 884344 h 1497165"/>
              <a:gd name="connsiteX386" fmla="*/ 38299 w 1218402"/>
              <a:gd name="connsiteY386" fmla="*/ 879557 h 1497165"/>
              <a:gd name="connsiteX387" fmla="*/ 28724 w 1218402"/>
              <a:gd name="connsiteY387" fmla="*/ 877163 h 1497165"/>
              <a:gd name="connsiteX388" fmla="*/ 21543 w 1218402"/>
              <a:gd name="connsiteY388" fmla="*/ 874769 h 1497165"/>
              <a:gd name="connsiteX389" fmla="*/ 17953 w 1218402"/>
              <a:gd name="connsiteY389" fmla="*/ 873572 h 1497165"/>
              <a:gd name="connsiteX390" fmla="*/ 14362 w 1218402"/>
              <a:gd name="connsiteY390" fmla="*/ 872375 h 1497165"/>
              <a:gd name="connsiteX391" fmla="*/ 10771 w 1218402"/>
              <a:gd name="connsiteY391" fmla="*/ 869982 h 1497165"/>
              <a:gd name="connsiteX392" fmla="*/ 1197 w 1218402"/>
              <a:gd name="connsiteY392" fmla="*/ 866391 h 1497165"/>
              <a:gd name="connsiteX393" fmla="*/ 0 w 1218402"/>
              <a:gd name="connsiteY393" fmla="*/ 862801 h 1497165"/>
              <a:gd name="connsiteX394" fmla="*/ 5984 w 1218402"/>
              <a:gd name="connsiteY394" fmla="*/ 848438 h 1497165"/>
              <a:gd name="connsiteX395" fmla="*/ 13165 w 1218402"/>
              <a:gd name="connsiteY395" fmla="*/ 838863 h 1497165"/>
              <a:gd name="connsiteX396" fmla="*/ 16756 w 1218402"/>
              <a:gd name="connsiteY396" fmla="*/ 834076 h 1497165"/>
              <a:gd name="connsiteX397" fmla="*/ 22740 w 1218402"/>
              <a:gd name="connsiteY397" fmla="*/ 829288 h 1497165"/>
              <a:gd name="connsiteX398" fmla="*/ 31118 w 1218402"/>
              <a:gd name="connsiteY398" fmla="*/ 820910 h 1497165"/>
              <a:gd name="connsiteX399" fmla="*/ 33512 w 1218402"/>
              <a:gd name="connsiteY399" fmla="*/ 817320 h 1497165"/>
              <a:gd name="connsiteX400" fmla="*/ 40693 w 1218402"/>
              <a:gd name="connsiteY400" fmla="*/ 813729 h 1497165"/>
              <a:gd name="connsiteX401" fmla="*/ 45480 w 1218402"/>
              <a:gd name="connsiteY401" fmla="*/ 810139 h 1497165"/>
              <a:gd name="connsiteX402" fmla="*/ 46677 w 1218402"/>
              <a:gd name="connsiteY402" fmla="*/ 806548 h 1497165"/>
              <a:gd name="connsiteX403" fmla="*/ 53858 w 1218402"/>
              <a:gd name="connsiteY403" fmla="*/ 801761 h 1497165"/>
              <a:gd name="connsiteX404" fmla="*/ 56252 w 1218402"/>
              <a:gd name="connsiteY404" fmla="*/ 798170 h 1497165"/>
              <a:gd name="connsiteX405" fmla="*/ 59843 w 1218402"/>
              <a:gd name="connsiteY405" fmla="*/ 795776 h 1497165"/>
              <a:gd name="connsiteX406" fmla="*/ 61040 w 1218402"/>
              <a:gd name="connsiteY406" fmla="*/ 792186 h 1497165"/>
              <a:gd name="connsiteX407" fmla="*/ 64630 w 1218402"/>
              <a:gd name="connsiteY407" fmla="*/ 787398 h 1497165"/>
              <a:gd name="connsiteX408" fmla="*/ 67024 w 1218402"/>
              <a:gd name="connsiteY408" fmla="*/ 782611 h 1497165"/>
              <a:gd name="connsiteX409" fmla="*/ 69418 w 1218402"/>
              <a:gd name="connsiteY409" fmla="*/ 779020 h 1497165"/>
              <a:gd name="connsiteX410" fmla="*/ 71811 w 1218402"/>
              <a:gd name="connsiteY410" fmla="*/ 774233 h 1497165"/>
              <a:gd name="connsiteX411" fmla="*/ 75402 w 1218402"/>
              <a:gd name="connsiteY411" fmla="*/ 767052 h 1497165"/>
              <a:gd name="connsiteX412" fmla="*/ 78992 w 1218402"/>
              <a:gd name="connsiteY412" fmla="*/ 765855 h 1497165"/>
              <a:gd name="connsiteX413" fmla="*/ 84977 w 1218402"/>
              <a:gd name="connsiteY413" fmla="*/ 756280 h 1497165"/>
              <a:gd name="connsiteX414" fmla="*/ 89764 w 1218402"/>
              <a:gd name="connsiteY414" fmla="*/ 749099 h 1497165"/>
              <a:gd name="connsiteX415" fmla="*/ 98142 w 1218402"/>
              <a:gd name="connsiteY415" fmla="*/ 740721 h 1497165"/>
              <a:gd name="connsiteX416" fmla="*/ 102930 w 1218402"/>
              <a:gd name="connsiteY416" fmla="*/ 734737 h 1497165"/>
              <a:gd name="connsiteX417" fmla="*/ 106520 w 1218402"/>
              <a:gd name="connsiteY417" fmla="*/ 728752 h 1497165"/>
              <a:gd name="connsiteX418" fmla="*/ 113701 w 1218402"/>
              <a:gd name="connsiteY418" fmla="*/ 721571 h 1497165"/>
              <a:gd name="connsiteX419" fmla="*/ 116095 w 1218402"/>
              <a:gd name="connsiteY419" fmla="*/ 717981 h 1497165"/>
              <a:gd name="connsiteX420" fmla="*/ 123276 w 1218402"/>
              <a:gd name="connsiteY420" fmla="*/ 710799 h 1497165"/>
              <a:gd name="connsiteX421" fmla="*/ 128064 w 1218402"/>
              <a:gd name="connsiteY421" fmla="*/ 702421 h 1497165"/>
              <a:gd name="connsiteX422" fmla="*/ 130457 w 1218402"/>
              <a:gd name="connsiteY422" fmla="*/ 697634 h 1497165"/>
              <a:gd name="connsiteX423" fmla="*/ 134048 w 1218402"/>
              <a:gd name="connsiteY423" fmla="*/ 694043 h 1497165"/>
              <a:gd name="connsiteX424" fmla="*/ 136442 w 1218402"/>
              <a:gd name="connsiteY424" fmla="*/ 689256 h 1497165"/>
              <a:gd name="connsiteX425" fmla="*/ 142426 w 1218402"/>
              <a:gd name="connsiteY425" fmla="*/ 684469 h 1497165"/>
              <a:gd name="connsiteX426" fmla="*/ 144820 w 1218402"/>
              <a:gd name="connsiteY426" fmla="*/ 679681 h 1497165"/>
              <a:gd name="connsiteX427" fmla="*/ 147213 w 1218402"/>
              <a:gd name="connsiteY427" fmla="*/ 676091 h 1497165"/>
              <a:gd name="connsiteX428" fmla="*/ 148410 w 1218402"/>
              <a:gd name="connsiteY428" fmla="*/ 672500 h 1497165"/>
              <a:gd name="connsiteX429" fmla="*/ 153198 w 1218402"/>
              <a:gd name="connsiteY429" fmla="*/ 668909 h 1497165"/>
              <a:gd name="connsiteX430" fmla="*/ 155591 w 1218402"/>
              <a:gd name="connsiteY430" fmla="*/ 664122 h 1497165"/>
              <a:gd name="connsiteX431" fmla="*/ 161576 w 1218402"/>
              <a:gd name="connsiteY431" fmla="*/ 655744 h 1497165"/>
              <a:gd name="connsiteX432" fmla="*/ 163969 w 1218402"/>
              <a:gd name="connsiteY432" fmla="*/ 650957 h 1497165"/>
              <a:gd name="connsiteX433" fmla="*/ 171151 w 1218402"/>
              <a:gd name="connsiteY433" fmla="*/ 641382 h 1497165"/>
              <a:gd name="connsiteX434" fmla="*/ 175938 w 1218402"/>
              <a:gd name="connsiteY434" fmla="*/ 637791 h 1497165"/>
              <a:gd name="connsiteX435" fmla="*/ 178332 w 1218402"/>
              <a:gd name="connsiteY435" fmla="*/ 633004 h 1497165"/>
              <a:gd name="connsiteX436" fmla="*/ 180725 w 1218402"/>
              <a:gd name="connsiteY436" fmla="*/ 629413 h 1497165"/>
              <a:gd name="connsiteX437" fmla="*/ 181922 w 1218402"/>
              <a:gd name="connsiteY437" fmla="*/ 625822 h 1497165"/>
              <a:gd name="connsiteX438" fmla="*/ 183119 w 1218402"/>
              <a:gd name="connsiteY438" fmla="*/ 607870 h 1497165"/>
              <a:gd name="connsiteX439" fmla="*/ 186710 w 1218402"/>
              <a:gd name="connsiteY439" fmla="*/ 603082 h 1497165"/>
              <a:gd name="connsiteX440" fmla="*/ 190300 w 1218402"/>
              <a:gd name="connsiteY440" fmla="*/ 591114 h 1497165"/>
              <a:gd name="connsiteX441" fmla="*/ 195088 w 1218402"/>
              <a:gd name="connsiteY441" fmla="*/ 583932 h 1497165"/>
              <a:gd name="connsiteX442" fmla="*/ 197481 w 1218402"/>
              <a:gd name="connsiteY442" fmla="*/ 576751 h 1497165"/>
              <a:gd name="connsiteX443" fmla="*/ 205859 w 1218402"/>
              <a:gd name="connsiteY443" fmla="*/ 565980 h 1497165"/>
              <a:gd name="connsiteX444" fmla="*/ 213041 w 1218402"/>
              <a:gd name="connsiteY444" fmla="*/ 558798 h 1497165"/>
              <a:gd name="connsiteX445" fmla="*/ 215434 w 1218402"/>
              <a:gd name="connsiteY445" fmla="*/ 555208 h 1497165"/>
              <a:gd name="connsiteX446" fmla="*/ 222615 w 1218402"/>
              <a:gd name="connsiteY446" fmla="*/ 549224 h 1497165"/>
              <a:gd name="connsiteX447" fmla="*/ 225009 w 1218402"/>
              <a:gd name="connsiteY447" fmla="*/ 544436 h 1497165"/>
              <a:gd name="connsiteX448" fmla="*/ 228600 w 1218402"/>
              <a:gd name="connsiteY448" fmla="*/ 542042 h 1497165"/>
              <a:gd name="connsiteX449" fmla="*/ 229797 w 1218402"/>
              <a:gd name="connsiteY449" fmla="*/ 536058 h 1497165"/>
              <a:gd name="connsiteX450" fmla="*/ 233387 w 1218402"/>
              <a:gd name="connsiteY450" fmla="*/ 533664 h 1497165"/>
              <a:gd name="connsiteX451" fmla="*/ 236978 w 1218402"/>
              <a:gd name="connsiteY451" fmla="*/ 530074 h 1497165"/>
              <a:gd name="connsiteX452" fmla="*/ 241765 w 1218402"/>
              <a:gd name="connsiteY452" fmla="*/ 524090 h 1497165"/>
              <a:gd name="connsiteX453" fmla="*/ 244159 w 1218402"/>
              <a:gd name="connsiteY453" fmla="*/ 519302 h 1497165"/>
              <a:gd name="connsiteX454" fmla="*/ 250143 w 1218402"/>
              <a:gd name="connsiteY454" fmla="*/ 510924 h 1497165"/>
              <a:gd name="connsiteX455" fmla="*/ 254931 w 1218402"/>
              <a:gd name="connsiteY455" fmla="*/ 506137 h 1497165"/>
              <a:gd name="connsiteX456" fmla="*/ 259718 w 1218402"/>
              <a:gd name="connsiteY456" fmla="*/ 500152 h 1497165"/>
              <a:gd name="connsiteX457" fmla="*/ 263309 w 1218402"/>
              <a:gd name="connsiteY457" fmla="*/ 495365 h 1497165"/>
              <a:gd name="connsiteX458" fmla="*/ 265702 w 1218402"/>
              <a:gd name="connsiteY458" fmla="*/ 491774 h 1497165"/>
              <a:gd name="connsiteX459" fmla="*/ 271687 w 1218402"/>
              <a:gd name="connsiteY459" fmla="*/ 486987 h 1497165"/>
              <a:gd name="connsiteX460" fmla="*/ 276474 w 1218402"/>
              <a:gd name="connsiteY460" fmla="*/ 481003 h 1497165"/>
              <a:gd name="connsiteX461" fmla="*/ 281262 w 1218402"/>
              <a:gd name="connsiteY461" fmla="*/ 476215 h 1497165"/>
              <a:gd name="connsiteX462" fmla="*/ 284852 w 1218402"/>
              <a:gd name="connsiteY462" fmla="*/ 469034 h 1497165"/>
              <a:gd name="connsiteX463" fmla="*/ 287246 w 1218402"/>
              <a:gd name="connsiteY463" fmla="*/ 465443 h 1497165"/>
              <a:gd name="connsiteX464" fmla="*/ 293230 w 1218402"/>
              <a:gd name="connsiteY464" fmla="*/ 457065 h 1497165"/>
              <a:gd name="connsiteX465" fmla="*/ 294427 w 1218402"/>
              <a:gd name="connsiteY465" fmla="*/ 453475 h 1497165"/>
              <a:gd name="connsiteX466" fmla="*/ 295624 w 1218402"/>
              <a:gd name="connsiteY466" fmla="*/ 448687 h 1497165"/>
              <a:gd name="connsiteX467" fmla="*/ 298018 w 1218402"/>
              <a:gd name="connsiteY467" fmla="*/ 442703 h 1497165"/>
              <a:gd name="connsiteX468" fmla="*/ 299214 w 1218402"/>
              <a:gd name="connsiteY468" fmla="*/ 437916 h 1497165"/>
              <a:gd name="connsiteX469" fmla="*/ 302805 w 1218402"/>
              <a:gd name="connsiteY469" fmla="*/ 434325 h 1497165"/>
              <a:gd name="connsiteX470" fmla="*/ 307592 w 1218402"/>
              <a:gd name="connsiteY470" fmla="*/ 427144 h 1497165"/>
              <a:gd name="connsiteX471" fmla="*/ 312380 w 1218402"/>
              <a:gd name="connsiteY471" fmla="*/ 423553 h 1497165"/>
              <a:gd name="connsiteX472" fmla="*/ 319561 w 1218402"/>
              <a:gd name="connsiteY472" fmla="*/ 413979 h 1497165"/>
              <a:gd name="connsiteX473" fmla="*/ 323152 w 1218402"/>
              <a:gd name="connsiteY473" fmla="*/ 409191 h 1497165"/>
              <a:gd name="connsiteX474" fmla="*/ 327939 w 1218402"/>
              <a:gd name="connsiteY474" fmla="*/ 400813 h 1497165"/>
              <a:gd name="connsiteX475" fmla="*/ 332726 w 1218402"/>
              <a:gd name="connsiteY475" fmla="*/ 392435 h 1497165"/>
              <a:gd name="connsiteX476" fmla="*/ 339908 w 1218402"/>
              <a:gd name="connsiteY476" fmla="*/ 379270 h 1497165"/>
              <a:gd name="connsiteX477" fmla="*/ 343498 w 1218402"/>
              <a:gd name="connsiteY477" fmla="*/ 376876 h 1497165"/>
              <a:gd name="connsiteX478" fmla="*/ 347089 w 1218402"/>
              <a:gd name="connsiteY478" fmla="*/ 372088 h 1497165"/>
              <a:gd name="connsiteX479" fmla="*/ 355467 w 1218402"/>
              <a:gd name="connsiteY479" fmla="*/ 363710 h 1497165"/>
              <a:gd name="connsiteX480" fmla="*/ 357860 w 1218402"/>
              <a:gd name="connsiteY480" fmla="*/ 348151 h 1497165"/>
              <a:gd name="connsiteX481" fmla="*/ 363845 w 1218402"/>
              <a:gd name="connsiteY481" fmla="*/ 340970 h 1497165"/>
              <a:gd name="connsiteX482" fmla="*/ 368632 w 1218402"/>
              <a:gd name="connsiteY482" fmla="*/ 331395 h 1497165"/>
              <a:gd name="connsiteX483" fmla="*/ 372223 w 1218402"/>
              <a:gd name="connsiteY483" fmla="*/ 327805 h 1497165"/>
              <a:gd name="connsiteX484" fmla="*/ 375813 w 1218402"/>
              <a:gd name="connsiteY484" fmla="*/ 321820 h 1497165"/>
              <a:gd name="connsiteX485" fmla="*/ 378207 w 1218402"/>
              <a:gd name="connsiteY485" fmla="*/ 318230 h 1497165"/>
              <a:gd name="connsiteX486" fmla="*/ 382995 w 1218402"/>
              <a:gd name="connsiteY486" fmla="*/ 312246 h 1497165"/>
              <a:gd name="connsiteX487" fmla="*/ 385388 w 1218402"/>
              <a:gd name="connsiteY487" fmla="*/ 308655 h 1497165"/>
              <a:gd name="connsiteX488" fmla="*/ 388979 w 1218402"/>
              <a:gd name="connsiteY488" fmla="*/ 302671 h 1497165"/>
              <a:gd name="connsiteX489" fmla="*/ 393766 w 1218402"/>
              <a:gd name="connsiteY489" fmla="*/ 299080 h 1497165"/>
              <a:gd name="connsiteX490" fmla="*/ 398554 w 1218402"/>
              <a:gd name="connsiteY490" fmla="*/ 291899 h 1497165"/>
              <a:gd name="connsiteX491" fmla="*/ 402144 w 1218402"/>
              <a:gd name="connsiteY491" fmla="*/ 287112 h 1497165"/>
              <a:gd name="connsiteX492" fmla="*/ 403341 w 1218402"/>
              <a:gd name="connsiteY492" fmla="*/ 283521 h 1497165"/>
              <a:gd name="connsiteX493" fmla="*/ 408129 w 1218402"/>
              <a:gd name="connsiteY493" fmla="*/ 272749 h 1497165"/>
              <a:gd name="connsiteX494" fmla="*/ 412916 w 1218402"/>
              <a:gd name="connsiteY494" fmla="*/ 270355 h 1497165"/>
              <a:gd name="connsiteX495" fmla="*/ 420097 w 1218402"/>
              <a:gd name="connsiteY495" fmla="*/ 261977 h 1497165"/>
              <a:gd name="connsiteX496" fmla="*/ 427278 w 1218402"/>
              <a:gd name="connsiteY496" fmla="*/ 250009 h 1497165"/>
              <a:gd name="connsiteX497" fmla="*/ 430869 w 1218402"/>
              <a:gd name="connsiteY497" fmla="*/ 245221 h 1497165"/>
              <a:gd name="connsiteX498" fmla="*/ 433263 w 1218402"/>
              <a:gd name="connsiteY498" fmla="*/ 241631 h 1497165"/>
              <a:gd name="connsiteX499" fmla="*/ 438050 w 1218402"/>
              <a:gd name="connsiteY499" fmla="*/ 233253 h 1497165"/>
              <a:gd name="connsiteX500" fmla="*/ 442837 w 1218402"/>
              <a:gd name="connsiteY500" fmla="*/ 223678 h 1497165"/>
              <a:gd name="connsiteX501" fmla="*/ 446428 w 1218402"/>
              <a:gd name="connsiteY501" fmla="*/ 220087 h 1497165"/>
              <a:gd name="connsiteX502" fmla="*/ 452412 w 1218402"/>
              <a:gd name="connsiteY502" fmla="*/ 212906 h 1497165"/>
              <a:gd name="connsiteX503" fmla="*/ 453609 w 1218402"/>
              <a:gd name="connsiteY503" fmla="*/ 208119 h 1497165"/>
              <a:gd name="connsiteX504" fmla="*/ 457200 w 1218402"/>
              <a:gd name="connsiteY504" fmla="*/ 206922 h 1497165"/>
              <a:gd name="connsiteX505" fmla="*/ 459593 w 1218402"/>
              <a:gd name="connsiteY505" fmla="*/ 203331 h 1497165"/>
              <a:gd name="connsiteX506" fmla="*/ 463184 w 1218402"/>
              <a:gd name="connsiteY506" fmla="*/ 194953 h 1497165"/>
              <a:gd name="connsiteX507" fmla="*/ 467971 w 1218402"/>
              <a:gd name="connsiteY507" fmla="*/ 188969 h 1497165"/>
              <a:gd name="connsiteX508" fmla="*/ 470365 w 1218402"/>
              <a:gd name="connsiteY508" fmla="*/ 180591 h 1497165"/>
              <a:gd name="connsiteX509" fmla="*/ 473956 w 1218402"/>
              <a:gd name="connsiteY509" fmla="*/ 174607 h 1497165"/>
              <a:gd name="connsiteX510" fmla="*/ 476349 w 1218402"/>
              <a:gd name="connsiteY510" fmla="*/ 165032 h 1497165"/>
              <a:gd name="connsiteX511" fmla="*/ 478743 w 1218402"/>
              <a:gd name="connsiteY511" fmla="*/ 161441 h 1497165"/>
              <a:gd name="connsiteX512" fmla="*/ 485924 w 1218402"/>
              <a:gd name="connsiteY512" fmla="*/ 153063 h 1497165"/>
              <a:gd name="connsiteX513" fmla="*/ 489515 w 1218402"/>
              <a:gd name="connsiteY513" fmla="*/ 150670 h 1497165"/>
              <a:gd name="connsiteX514" fmla="*/ 503877 w 1218402"/>
              <a:gd name="connsiteY514" fmla="*/ 141095 h 1497165"/>
              <a:gd name="connsiteX515" fmla="*/ 508665 w 1218402"/>
              <a:gd name="connsiteY515" fmla="*/ 136307 h 1497165"/>
              <a:gd name="connsiteX516" fmla="*/ 515846 w 1218402"/>
              <a:gd name="connsiteY516" fmla="*/ 127929 h 1497165"/>
              <a:gd name="connsiteX517" fmla="*/ 520633 w 1218402"/>
              <a:gd name="connsiteY517" fmla="*/ 121945 h 1497165"/>
              <a:gd name="connsiteX518" fmla="*/ 524224 w 1218402"/>
              <a:gd name="connsiteY518" fmla="*/ 115961 h 1497165"/>
              <a:gd name="connsiteX519" fmla="*/ 526618 w 1218402"/>
              <a:gd name="connsiteY519" fmla="*/ 111173 h 1497165"/>
              <a:gd name="connsiteX520" fmla="*/ 530208 w 1218402"/>
              <a:gd name="connsiteY520" fmla="*/ 109976 h 1497165"/>
              <a:gd name="connsiteX521" fmla="*/ 531405 w 1218402"/>
              <a:gd name="connsiteY521" fmla="*/ 106386 h 1497165"/>
              <a:gd name="connsiteX522" fmla="*/ 533799 w 1218402"/>
              <a:gd name="connsiteY522" fmla="*/ 102795 h 1497165"/>
              <a:gd name="connsiteX523" fmla="*/ 534996 w 1218402"/>
              <a:gd name="connsiteY523" fmla="*/ 98008 h 1497165"/>
              <a:gd name="connsiteX524" fmla="*/ 538586 w 1218402"/>
              <a:gd name="connsiteY524" fmla="*/ 96811 h 1497165"/>
              <a:gd name="connsiteX525" fmla="*/ 543374 w 1218402"/>
              <a:gd name="connsiteY525" fmla="*/ 87236 h 1497165"/>
              <a:gd name="connsiteX526" fmla="*/ 546964 w 1218402"/>
              <a:gd name="connsiteY526" fmla="*/ 84842 h 1497165"/>
              <a:gd name="connsiteX527" fmla="*/ 549358 w 1218402"/>
              <a:gd name="connsiteY527" fmla="*/ 81252 h 1497165"/>
              <a:gd name="connsiteX528" fmla="*/ 556539 w 1218402"/>
              <a:gd name="connsiteY528" fmla="*/ 72874 h 1497165"/>
              <a:gd name="connsiteX529" fmla="*/ 558933 w 1218402"/>
              <a:gd name="connsiteY529" fmla="*/ 68086 h 1497165"/>
              <a:gd name="connsiteX530" fmla="*/ 561326 w 1218402"/>
              <a:gd name="connsiteY530" fmla="*/ 64496 h 1497165"/>
              <a:gd name="connsiteX531" fmla="*/ 562523 w 1218402"/>
              <a:gd name="connsiteY531" fmla="*/ 60905 h 1497165"/>
              <a:gd name="connsiteX532" fmla="*/ 566114 w 1218402"/>
              <a:gd name="connsiteY532" fmla="*/ 52527 h 1497165"/>
              <a:gd name="connsiteX533" fmla="*/ 568508 w 1218402"/>
              <a:gd name="connsiteY533" fmla="*/ 42952 h 1497165"/>
              <a:gd name="connsiteX534" fmla="*/ 570901 w 1218402"/>
              <a:gd name="connsiteY534" fmla="*/ 36968 h 1497165"/>
              <a:gd name="connsiteX535" fmla="*/ 574492 w 1218402"/>
              <a:gd name="connsiteY535" fmla="*/ 34574 h 1497165"/>
              <a:gd name="connsiteX536" fmla="*/ 584067 w 1218402"/>
              <a:gd name="connsiteY536" fmla="*/ 24999 h 1497165"/>
              <a:gd name="connsiteX537" fmla="*/ 605610 w 1218402"/>
              <a:gd name="connsiteY537" fmla="*/ 1062 h 149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</a:cxnLst>
            <a:rect l="l" t="t" r="r" b="b"/>
            <a:pathLst>
              <a:path w="1218402" h="1497165">
                <a:moveTo>
                  <a:pt x="605610" y="1062"/>
                </a:moveTo>
                <a:cubicBezTo>
                  <a:pt x="610397" y="-2329"/>
                  <a:pt x="610441" y="3372"/>
                  <a:pt x="612791" y="4653"/>
                </a:cubicBezTo>
                <a:cubicBezTo>
                  <a:pt x="621672" y="9497"/>
                  <a:pt x="615586" y="7179"/>
                  <a:pt x="622366" y="9440"/>
                </a:cubicBezTo>
                <a:cubicBezTo>
                  <a:pt x="624361" y="11036"/>
                  <a:pt x="626544" y="12421"/>
                  <a:pt x="628351" y="14228"/>
                </a:cubicBezTo>
                <a:cubicBezTo>
                  <a:pt x="629368" y="15245"/>
                  <a:pt x="629524" y="17056"/>
                  <a:pt x="630744" y="17818"/>
                </a:cubicBezTo>
                <a:cubicBezTo>
                  <a:pt x="644703" y="26543"/>
                  <a:pt x="632072" y="15006"/>
                  <a:pt x="642713" y="22606"/>
                </a:cubicBezTo>
                <a:cubicBezTo>
                  <a:pt x="644090" y="23590"/>
                  <a:pt x="645003" y="25113"/>
                  <a:pt x="646303" y="26196"/>
                </a:cubicBezTo>
                <a:cubicBezTo>
                  <a:pt x="647408" y="27117"/>
                  <a:pt x="648697" y="27792"/>
                  <a:pt x="649894" y="28590"/>
                </a:cubicBezTo>
                <a:cubicBezTo>
                  <a:pt x="650692" y="29787"/>
                  <a:pt x="651645" y="30894"/>
                  <a:pt x="652288" y="32181"/>
                </a:cubicBezTo>
                <a:cubicBezTo>
                  <a:pt x="652852" y="33309"/>
                  <a:pt x="652593" y="34879"/>
                  <a:pt x="653485" y="35771"/>
                </a:cubicBezTo>
                <a:cubicBezTo>
                  <a:pt x="654747" y="37033"/>
                  <a:pt x="656632" y="37462"/>
                  <a:pt x="658272" y="38165"/>
                </a:cubicBezTo>
                <a:cubicBezTo>
                  <a:pt x="661138" y="39393"/>
                  <a:pt x="663618" y="39693"/>
                  <a:pt x="666650" y="40559"/>
                </a:cubicBezTo>
                <a:cubicBezTo>
                  <a:pt x="667863" y="40906"/>
                  <a:pt x="669044" y="41356"/>
                  <a:pt x="670241" y="41755"/>
                </a:cubicBezTo>
                <a:cubicBezTo>
                  <a:pt x="671039" y="42952"/>
                  <a:pt x="671617" y="44329"/>
                  <a:pt x="672634" y="45346"/>
                </a:cubicBezTo>
                <a:cubicBezTo>
                  <a:pt x="673651" y="46363"/>
                  <a:pt x="674976" y="47026"/>
                  <a:pt x="676225" y="47740"/>
                </a:cubicBezTo>
                <a:cubicBezTo>
                  <a:pt x="679950" y="49869"/>
                  <a:pt x="681422" y="49875"/>
                  <a:pt x="684603" y="52527"/>
                </a:cubicBezTo>
                <a:cubicBezTo>
                  <a:pt x="685903" y="53611"/>
                  <a:pt x="686723" y="55278"/>
                  <a:pt x="688193" y="56118"/>
                </a:cubicBezTo>
                <a:cubicBezTo>
                  <a:pt x="689621" y="56934"/>
                  <a:pt x="691405" y="56842"/>
                  <a:pt x="692981" y="57315"/>
                </a:cubicBezTo>
                <a:cubicBezTo>
                  <a:pt x="692999" y="57320"/>
                  <a:pt x="701949" y="60304"/>
                  <a:pt x="703753" y="60905"/>
                </a:cubicBezTo>
                <a:cubicBezTo>
                  <a:pt x="704950" y="61304"/>
                  <a:pt x="706293" y="61402"/>
                  <a:pt x="707343" y="62102"/>
                </a:cubicBezTo>
                <a:cubicBezTo>
                  <a:pt x="708540" y="62900"/>
                  <a:pt x="709619" y="63912"/>
                  <a:pt x="710934" y="64496"/>
                </a:cubicBezTo>
                <a:cubicBezTo>
                  <a:pt x="713240" y="65521"/>
                  <a:pt x="716015" y="65491"/>
                  <a:pt x="718115" y="66890"/>
                </a:cubicBezTo>
                <a:cubicBezTo>
                  <a:pt x="719312" y="67688"/>
                  <a:pt x="720419" y="68640"/>
                  <a:pt x="721706" y="69283"/>
                </a:cubicBezTo>
                <a:cubicBezTo>
                  <a:pt x="723425" y="70143"/>
                  <a:pt x="728547" y="71293"/>
                  <a:pt x="730084" y="71677"/>
                </a:cubicBezTo>
                <a:cubicBezTo>
                  <a:pt x="735824" y="80291"/>
                  <a:pt x="727696" y="69686"/>
                  <a:pt x="739658" y="77661"/>
                </a:cubicBezTo>
                <a:cubicBezTo>
                  <a:pt x="742052" y="79257"/>
                  <a:pt x="744805" y="80414"/>
                  <a:pt x="746840" y="82449"/>
                </a:cubicBezTo>
                <a:cubicBezTo>
                  <a:pt x="749937" y="85546"/>
                  <a:pt x="753318" y="89396"/>
                  <a:pt x="757611" y="90827"/>
                </a:cubicBezTo>
                <a:lnTo>
                  <a:pt x="761202" y="92024"/>
                </a:lnTo>
                <a:cubicBezTo>
                  <a:pt x="761601" y="93221"/>
                  <a:pt x="761507" y="94722"/>
                  <a:pt x="762399" y="95614"/>
                </a:cubicBezTo>
                <a:cubicBezTo>
                  <a:pt x="764433" y="97648"/>
                  <a:pt x="769580" y="100402"/>
                  <a:pt x="769580" y="100402"/>
                </a:cubicBezTo>
                <a:cubicBezTo>
                  <a:pt x="771176" y="102796"/>
                  <a:pt x="772065" y="105857"/>
                  <a:pt x="774367" y="107583"/>
                </a:cubicBezTo>
                <a:cubicBezTo>
                  <a:pt x="780509" y="112188"/>
                  <a:pt x="777745" y="109762"/>
                  <a:pt x="782745" y="114764"/>
                </a:cubicBezTo>
                <a:cubicBezTo>
                  <a:pt x="783144" y="115961"/>
                  <a:pt x="783329" y="117251"/>
                  <a:pt x="783942" y="118354"/>
                </a:cubicBezTo>
                <a:cubicBezTo>
                  <a:pt x="785339" y="120869"/>
                  <a:pt x="787134" y="123142"/>
                  <a:pt x="788730" y="125536"/>
                </a:cubicBezTo>
                <a:cubicBezTo>
                  <a:pt x="789528" y="126733"/>
                  <a:pt x="790480" y="127840"/>
                  <a:pt x="791123" y="129126"/>
                </a:cubicBezTo>
                <a:cubicBezTo>
                  <a:pt x="791921" y="130722"/>
                  <a:pt x="792480" y="132462"/>
                  <a:pt x="793517" y="133914"/>
                </a:cubicBezTo>
                <a:cubicBezTo>
                  <a:pt x="794501" y="135291"/>
                  <a:pt x="796069" y="136168"/>
                  <a:pt x="797108" y="137504"/>
                </a:cubicBezTo>
                <a:cubicBezTo>
                  <a:pt x="798874" y="139775"/>
                  <a:pt x="799501" y="143089"/>
                  <a:pt x="801895" y="144685"/>
                </a:cubicBezTo>
                <a:lnTo>
                  <a:pt x="809076" y="149473"/>
                </a:lnTo>
                <a:lnTo>
                  <a:pt x="812667" y="151866"/>
                </a:lnTo>
                <a:cubicBezTo>
                  <a:pt x="819450" y="162044"/>
                  <a:pt x="808274" y="146272"/>
                  <a:pt x="822242" y="160244"/>
                </a:cubicBezTo>
                <a:cubicBezTo>
                  <a:pt x="823439" y="161441"/>
                  <a:pt x="824532" y="162751"/>
                  <a:pt x="825832" y="163835"/>
                </a:cubicBezTo>
                <a:cubicBezTo>
                  <a:pt x="832187" y="169131"/>
                  <a:pt x="827016" y="162623"/>
                  <a:pt x="834210" y="171016"/>
                </a:cubicBezTo>
                <a:cubicBezTo>
                  <a:pt x="835146" y="172108"/>
                  <a:pt x="835384" y="173844"/>
                  <a:pt x="836604" y="174607"/>
                </a:cubicBezTo>
                <a:cubicBezTo>
                  <a:pt x="838551" y="175824"/>
                  <a:pt x="845767" y="177496"/>
                  <a:pt x="848573" y="178197"/>
                </a:cubicBezTo>
                <a:cubicBezTo>
                  <a:pt x="849770" y="178995"/>
                  <a:pt x="851146" y="179574"/>
                  <a:pt x="852163" y="180591"/>
                </a:cubicBezTo>
                <a:cubicBezTo>
                  <a:pt x="853180" y="181608"/>
                  <a:pt x="853337" y="183420"/>
                  <a:pt x="854557" y="184182"/>
                </a:cubicBezTo>
                <a:cubicBezTo>
                  <a:pt x="856697" y="185519"/>
                  <a:pt x="861738" y="186575"/>
                  <a:pt x="861738" y="186575"/>
                </a:cubicBezTo>
                <a:cubicBezTo>
                  <a:pt x="862935" y="187373"/>
                  <a:pt x="864014" y="188385"/>
                  <a:pt x="865329" y="188969"/>
                </a:cubicBezTo>
                <a:cubicBezTo>
                  <a:pt x="867635" y="189994"/>
                  <a:pt x="872510" y="191363"/>
                  <a:pt x="872510" y="191363"/>
                </a:cubicBezTo>
                <a:cubicBezTo>
                  <a:pt x="873308" y="192560"/>
                  <a:pt x="874260" y="193667"/>
                  <a:pt x="874903" y="194953"/>
                </a:cubicBezTo>
                <a:cubicBezTo>
                  <a:pt x="875467" y="196082"/>
                  <a:pt x="875208" y="197652"/>
                  <a:pt x="876100" y="198544"/>
                </a:cubicBezTo>
                <a:cubicBezTo>
                  <a:pt x="876992" y="199436"/>
                  <a:pt x="878494" y="199342"/>
                  <a:pt x="879691" y="199741"/>
                </a:cubicBezTo>
                <a:cubicBezTo>
                  <a:pt x="880888" y="200938"/>
                  <a:pt x="882198" y="202031"/>
                  <a:pt x="883281" y="203331"/>
                </a:cubicBezTo>
                <a:cubicBezTo>
                  <a:pt x="884202" y="204436"/>
                  <a:pt x="884658" y="205905"/>
                  <a:pt x="885675" y="206922"/>
                </a:cubicBezTo>
                <a:cubicBezTo>
                  <a:pt x="886692" y="207939"/>
                  <a:pt x="888069" y="208518"/>
                  <a:pt x="889266" y="209316"/>
                </a:cubicBezTo>
                <a:cubicBezTo>
                  <a:pt x="890862" y="211710"/>
                  <a:pt x="891324" y="215587"/>
                  <a:pt x="894053" y="216497"/>
                </a:cubicBezTo>
                <a:cubicBezTo>
                  <a:pt x="899008" y="218149"/>
                  <a:pt x="896594" y="216994"/>
                  <a:pt x="901234" y="220087"/>
                </a:cubicBezTo>
                <a:cubicBezTo>
                  <a:pt x="901633" y="221284"/>
                  <a:pt x="901446" y="222890"/>
                  <a:pt x="902431" y="223678"/>
                </a:cubicBezTo>
                <a:cubicBezTo>
                  <a:pt x="903716" y="224706"/>
                  <a:pt x="905707" y="224227"/>
                  <a:pt x="907219" y="224875"/>
                </a:cubicBezTo>
                <a:cubicBezTo>
                  <a:pt x="908541" y="225442"/>
                  <a:pt x="909612" y="226471"/>
                  <a:pt x="910809" y="227269"/>
                </a:cubicBezTo>
                <a:cubicBezTo>
                  <a:pt x="916297" y="235500"/>
                  <a:pt x="912868" y="233540"/>
                  <a:pt x="919187" y="235647"/>
                </a:cubicBezTo>
                <a:cubicBezTo>
                  <a:pt x="924675" y="243878"/>
                  <a:pt x="921246" y="241918"/>
                  <a:pt x="927565" y="244025"/>
                </a:cubicBezTo>
                <a:cubicBezTo>
                  <a:pt x="928363" y="245621"/>
                  <a:pt x="929256" y="247172"/>
                  <a:pt x="929959" y="248812"/>
                </a:cubicBezTo>
                <a:cubicBezTo>
                  <a:pt x="930456" y="249972"/>
                  <a:pt x="930456" y="251353"/>
                  <a:pt x="931156" y="252403"/>
                </a:cubicBezTo>
                <a:cubicBezTo>
                  <a:pt x="932999" y="255167"/>
                  <a:pt x="935688" y="256621"/>
                  <a:pt x="938337" y="258387"/>
                </a:cubicBezTo>
                <a:cubicBezTo>
                  <a:pt x="944024" y="275446"/>
                  <a:pt x="938312" y="257698"/>
                  <a:pt x="941927" y="270355"/>
                </a:cubicBezTo>
                <a:cubicBezTo>
                  <a:pt x="942274" y="271568"/>
                  <a:pt x="942818" y="272722"/>
                  <a:pt x="943124" y="273946"/>
                </a:cubicBezTo>
                <a:cubicBezTo>
                  <a:pt x="943617" y="275919"/>
                  <a:pt x="943607" y="278025"/>
                  <a:pt x="944321" y="279930"/>
                </a:cubicBezTo>
                <a:cubicBezTo>
                  <a:pt x="944826" y="281277"/>
                  <a:pt x="946072" y="282234"/>
                  <a:pt x="946715" y="283521"/>
                </a:cubicBezTo>
                <a:cubicBezTo>
                  <a:pt x="948587" y="287264"/>
                  <a:pt x="947191" y="288161"/>
                  <a:pt x="950306" y="291899"/>
                </a:cubicBezTo>
                <a:cubicBezTo>
                  <a:pt x="951227" y="293004"/>
                  <a:pt x="952791" y="293372"/>
                  <a:pt x="953896" y="294293"/>
                </a:cubicBezTo>
                <a:cubicBezTo>
                  <a:pt x="955196" y="295377"/>
                  <a:pt x="956290" y="296686"/>
                  <a:pt x="957487" y="297883"/>
                </a:cubicBezTo>
                <a:cubicBezTo>
                  <a:pt x="957886" y="299080"/>
                  <a:pt x="958120" y="300345"/>
                  <a:pt x="958684" y="301474"/>
                </a:cubicBezTo>
                <a:cubicBezTo>
                  <a:pt x="960912" y="305931"/>
                  <a:pt x="961359" y="304684"/>
                  <a:pt x="964668" y="308655"/>
                </a:cubicBezTo>
                <a:cubicBezTo>
                  <a:pt x="965589" y="309760"/>
                  <a:pt x="966264" y="311049"/>
                  <a:pt x="967062" y="312246"/>
                </a:cubicBezTo>
                <a:cubicBezTo>
                  <a:pt x="968379" y="316198"/>
                  <a:pt x="968740" y="317519"/>
                  <a:pt x="970652" y="321820"/>
                </a:cubicBezTo>
                <a:cubicBezTo>
                  <a:pt x="971377" y="323451"/>
                  <a:pt x="972419" y="324937"/>
                  <a:pt x="973046" y="326608"/>
                </a:cubicBezTo>
                <a:cubicBezTo>
                  <a:pt x="973624" y="328148"/>
                  <a:pt x="973331" y="330026"/>
                  <a:pt x="974243" y="331395"/>
                </a:cubicBezTo>
                <a:cubicBezTo>
                  <a:pt x="975041" y="332592"/>
                  <a:pt x="976728" y="332868"/>
                  <a:pt x="977833" y="333789"/>
                </a:cubicBezTo>
                <a:cubicBezTo>
                  <a:pt x="979133" y="334873"/>
                  <a:pt x="980227" y="336183"/>
                  <a:pt x="981424" y="337380"/>
                </a:cubicBezTo>
                <a:cubicBezTo>
                  <a:pt x="981823" y="338577"/>
                  <a:pt x="981595" y="340237"/>
                  <a:pt x="982621" y="340970"/>
                </a:cubicBezTo>
                <a:cubicBezTo>
                  <a:pt x="984674" y="342437"/>
                  <a:pt x="987408" y="342566"/>
                  <a:pt x="989802" y="343364"/>
                </a:cubicBezTo>
                <a:lnTo>
                  <a:pt x="993392" y="344561"/>
                </a:lnTo>
                <a:cubicBezTo>
                  <a:pt x="994589" y="344960"/>
                  <a:pt x="995933" y="345058"/>
                  <a:pt x="996983" y="345758"/>
                </a:cubicBezTo>
                <a:cubicBezTo>
                  <a:pt x="1003886" y="350358"/>
                  <a:pt x="997226" y="346374"/>
                  <a:pt x="1004164" y="349348"/>
                </a:cubicBezTo>
                <a:cubicBezTo>
                  <a:pt x="1009316" y="351556"/>
                  <a:pt x="1011028" y="353126"/>
                  <a:pt x="1016133" y="356529"/>
                </a:cubicBezTo>
                <a:lnTo>
                  <a:pt x="1019723" y="358923"/>
                </a:lnTo>
                <a:cubicBezTo>
                  <a:pt x="1020512" y="361289"/>
                  <a:pt x="1021204" y="364416"/>
                  <a:pt x="1023314" y="366104"/>
                </a:cubicBezTo>
                <a:cubicBezTo>
                  <a:pt x="1024299" y="366892"/>
                  <a:pt x="1025707" y="366902"/>
                  <a:pt x="1026904" y="367301"/>
                </a:cubicBezTo>
                <a:cubicBezTo>
                  <a:pt x="1027303" y="368498"/>
                  <a:pt x="1027488" y="369789"/>
                  <a:pt x="1028101" y="370892"/>
                </a:cubicBezTo>
                <a:cubicBezTo>
                  <a:pt x="1029498" y="373407"/>
                  <a:pt x="1032889" y="378073"/>
                  <a:pt x="1032889" y="378073"/>
                </a:cubicBezTo>
                <a:cubicBezTo>
                  <a:pt x="1035638" y="389066"/>
                  <a:pt x="1031666" y="377741"/>
                  <a:pt x="1037676" y="385254"/>
                </a:cubicBezTo>
                <a:cubicBezTo>
                  <a:pt x="1038464" y="386239"/>
                  <a:pt x="1038526" y="387631"/>
                  <a:pt x="1038873" y="388844"/>
                </a:cubicBezTo>
                <a:cubicBezTo>
                  <a:pt x="1041879" y="399363"/>
                  <a:pt x="1038397" y="388615"/>
                  <a:pt x="1041267" y="397222"/>
                </a:cubicBezTo>
                <a:cubicBezTo>
                  <a:pt x="1043203" y="408840"/>
                  <a:pt x="1040426" y="400759"/>
                  <a:pt x="1046054" y="407994"/>
                </a:cubicBezTo>
                <a:cubicBezTo>
                  <a:pt x="1047820" y="410265"/>
                  <a:pt x="1050842" y="415175"/>
                  <a:pt x="1050842" y="415175"/>
                </a:cubicBezTo>
                <a:cubicBezTo>
                  <a:pt x="1054754" y="430837"/>
                  <a:pt x="1048502" y="409301"/>
                  <a:pt x="1055629" y="423553"/>
                </a:cubicBezTo>
                <a:cubicBezTo>
                  <a:pt x="1058398" y="429089"/>
                  <a:pt x="1057790" y="433391"/>
                  <a:pt x="1059220" y="439113"/>
                </a:cubicBezTo>
                <a:cubicBezTo>
                  <a:pt x="1059832" y="441561"/>
                  <a:pt x="1060815" y="443900"/>
                  <a:pt x="1061613" y="446294"/>
                </a:cubicBezTo>
                <a:cubicBezTo>
                  <a:pt x="1062012" y="447491"/>
                  <a:pt x="1061613" y="449485"/>
                  <a:pt x="1062810" y="449884"/>
                </a:cubicBezTo>
                <a:lnTo>
                  <a:pt x="1066401" y="451081"/>
                </a:lnTo>
                <a:cubicBezTo>
                  <a:pt x="1067199" y="453475"/>
                  <a:pt x="1067011" y="456478"/>
                  <a:pt x="1068795" y="458262"/>
                </a:cubicBezTo>
                <a:cubicBezTo>
                  <a:pt x="1071442" y="460910"/>
                  <a:pt x="1072643" y="462581"/>
                  <a:pt x="1075976" y="464247"/>
                </a:cubicBezTo>
                <a:cubicBezTo>
                  <a:pt x="1077104" y="464811"/>
                  <a:pt x="1078369" y="465044"/>
                  <a:pt x="1079566" y="465443"/>
                </a:cubicBezTo>
                <a:cubicBezTo>
                  <a:pt x="1086426" y="475734"/>
                  <a:pt x="1077292" y="463624"/>
                  <a:pt x="1085551" y="470231"/>
                </a:cubicBezTo>
                <a:cubicBezTo>
                  <a:pt x="1086674" y="471129"/>
                  <a:pt x="1087360" y="472507"/>
                  <a:pt x="1087944" y="473821"/>
                </a:cubicBezTo>
                <a:cubicBezTo>
                  <a:pt x="1088969" y="476127"/>
                  <a:pt x="1088238" y="479604"/>
                  <a:pt x="1090338" y="481003"/>
                </a:cubicBezTo>
                <a:lnTo>
                  <a:pt x="1093929" y="483396"/>
                </a:lnTo>
                <a:cubicBezTo>
                  <a:pt x="1094727" y="484992"/>
                  <a:pt x="1095619" y="486544"/>
                  <a:pt x="1096322" y="488184"/>
                </a:cubicBezTo>
                <a:cubicBezTo>
                  <a:pt x="1096819" y="489343"/>
                  <a:pt x="1096955" y="490646"/>
                  <a:pt x="1097519" y="491774"/>
                </a:cubicBezTo>
                <a:cubicBezTo>
                  <a:pt x="1098162" y="493061"/>
                  <a:pt x="1099270" y="494078"/>
                  <a:pt x="1099913" y="495365"/>
                </a:cubicBezTo>
                <a:cubicBezTo>
                  <a:pt x="1100477" y="496493"/>
                  <a:pt x="1100322" y="497970"/>
                  <a:pt x="1101110" y="498955"/>
                </a:cubicBezTo>
                <a:cubicBezTo>
                  <a:pt x="1102008" y="500078"/>
                  <a:pt x="1103503" y="500551"/>
                  <a:pt x="1104700" y="501349"/>
                </a:cubicBezTo>
                <a:cubicBezTo>
                  <a:pt x="1107549" y="509895"/>
                  <a:pt x="1105694" y="506431"/>
                  <a:pt x="1109488" y="512121"/>
                </a:cubicBezTo>
                <a:cubicBezTo>
                  <a:pt x="1112776" y="525268"/>
                  <a:pt x="1107793" y="508831"/>
                  <a:pt x="1114275" y="520499"/>
                </a:cubicBezTo>
                <a:cubicBezTo>
                  <a:pt x="1115500" y="522705"/>
                  <a:pt x="1115871" y="525286"/>
                  <a:pt x="1116669" y="527680"/>
                </a:cubicBezTo>
                <a:lnTo>
                  <a:pt x="1119063" y="534861"/>
                </a:lnTo>
                <a:lnTo>
                  <a:pt x="1120259" y="538452"/>
                </a:lnTo>
                <a:cubicBezTo>
                  <a:pt x="1120658" y="541644"/>
                  <a:pt x="1120610" y="544924"/>
                  <a:pt x="1121456" y="548027"/>
                </a:cubicBezTo>
                <a:cubicBezTo>
                  <a:pt x="1121835" y="549415"/>
                  <a:pt x="1123283" y="550295"/>
                  <a:pt x="1123850" y="551617"/>
                </a:cubicBezTo>
                <a:cubicBezTo>
                  <a:pt x="1124498" y="553129"/>
                  <a:pt x="1124595" y="554823"/>
                  <a:pt x="1125047" y="556405"/>
                </a:cubicBezTo>
                <a:cubicBezTo>
                  <a:pt x="1127045" y="563398"/>
                  <a:pt x="1125572" y="556368"/>
                  <a:pt x="1127441" y="564783"/>
                </a:cubicBezTo>
                <a:cubicBezTo>
                  <a:pt x="1128678" y="570349"/>
                  <a:pt x="1128371" y="570436"/>
                  <a:pt x="1129834" y="575554"/>
                </a:cubicBezTo>
                <a:cubicBezTo>
                  <a:pt x="1130181" y="576767"/>
                  <a:pt x="1130274" y="578136"/>
                  <a:pt x="1131031" y="579145"/>
                </a:cubicBezTo>
                <a:cubicBezTo>
                  <a:pt x="1133913" y="582988"/>
                  <a:pt x="1137414" y="586326"/>
                  <a:pt x="1140606" y="589917"/>
                </a:cubicBezTo>
                <a:cubicBezTo>
                  <a:pt x="1141005" y="593507"/>
                  <a:pt x="1141019" y="597162"/>
                  <a:pt x="1141803" y="600688"/>
                </a:cubicBezTo>
                <a:cubicBezTo>
                  <a:pt x="1142624" y="604383"/>
                  <a:pt x="1144196" y="607869"/>
                  <a:pt x="1145393" y="611460"/>
                </a:cubicBezTo>
                <a:cubicBezTo>
                  <a:pt x="1145792" y="612657"/>
                  <a:pt x="1146284" y="613827"/>
                  <a:pt x="1146590" y="615051"/>
                </a:cubicBezTo>
                <a:cubicBezTo>
                  <a:pt x="1147388" y="618243"/>
                  <a:pt x="1147943" y="621505"/>
                  <a:pt x="1148984" y="624626"/>
                </a:cubicBezTo>
                <a:cubicBezTo>
                  <a:pt x="1149383" y="625823"/>
                  <a:pt x="1149875" y="626992"/>
                  <a:pt x="1150181" y="628216"/>
                </a:cubicBezTo>
                <a:cubicBezTo>
                  <a:pt x="1150865" y="630952"/>
                  <a:pt x="1151206" y="635052"/>
                  <a:pt x="1152575" y="637791"/>
                </a:cubicBezTo>
                <a:cubicBezTo>
                  <a:pt x="1153218" y="639078"/>
                  <a:pt x="1154325" y="640095"/>
                  <a:pt x="1154968" y="641382"/>
                </a:cubicBezTo>
                <a:cubicBezTo>
                  <a:pt x="1159919" y="651285"/>
                  <a:pt x="1151703" y="638280"/>
                  <a:pt x="1158559" y="648563"/>
                </a:cubicBezTo>
                <a:cubicBezTo>
                  <a:pt x="1158719" y="649201"/>
                  <a:pt x="1160266" y="655911"/>
                  <a:pt x="1160953" y="656941"/>
                </a:cubicBezTo>
                <a:cubicBezTo>
                  <a:pt x="1161892" y="658349"/>
                  <a:pt x="1163346" y="659334"/>
                  <a:pt x="1164543" y="660531"/>
                </a:cubicBezTo>
                <a:cubicBezTo>
                  <a:pt x="1165341" y="662925"/>
                  <a:pt x="1166325" y="665265"/>
                  <a:pt x="1166937" y="667713"/>
                </a:cubicBezTo>
                <a:cubicBezTo>
                  <a:pt x="1167321" y="669247"/>
                  <a:pt x="1168473" y="674374"/>
                  <a:pt x="1169331" y="676091"/>
                </a:cubicBezTo>
                <a:cubicBezTo>
                  <a:pt x="1169974" y="677377"/>
                  <a:pt x="1170926" y="678484"/>
                  <a:pt x="1171724" y="679681"/>
                </a:cubicBezTo>
                <a:cubicBezTo>
                  <a:pt x="1172522" y="682474"/>
                  <a:pt x="1173354" y="685257"/>
                  <a:pt x="1174118" y="688059"/>
                </a:cubicBezTo>
                <a:cubicBezTo>
                  <a:pt x="1174551" y="689646"/>
                  <a:pt x="1174842" y="691271"/>
                  <a:pt x="1175315" y="692847"/>
                </a:cubicBezTo>
                <a:cubicBezTo>
                  <a:pt x="1176040" y="695264"/>
                  <a:pt x="1176310" y="697928"/>
                  <a:pt x="1177709" y="700028"/>
                </a:cubicBezTo>
                <a:cubicBezTo>
                  <a:pt x="1180802" y="704668"/>
                  <a:pt x="1179647" y="702254"/>
                  <a:pt x="1181299" y="707209"/>
                </a:cubicBezTo>
                <a:cubicBezTo>
                  <a:pt x="1181698" y="713193"/>
                  <a:pt x="1181976" y="719187"/>
                  <a:pt x="1182496" y="725162"/>
                </a:cubicBezTo>
                <a:cubicBezTo>
                  <a:pt x="1183341" y="734876"/>
                  <a:pt x="1183444" y="732771"/>
                  <a:pt x="1184890" y="740721"/>
                </a:cubicBezTo>
                <a:cubicBezTo>
                  <a:pt x="1185324" y="743109"/>
                  <a:pt x="1185462" y="745557"/>
                  <a:pt x="1186087" y="747902"/>
                </a:cubicBezTo>
                <a:cubicBezTo>
                  <a:pt x="1187785" y="754269"/>
                  <a:pt x="1189807" y="757595"/>
                  <a:pt x="1190874" y="763461"/>
                </a:cubicBezTo>
                <a:cubicBezTo>
                  <a:pt x="1191379" y="766237"/>
                  <a:pt x="1191518" y="769073"/>
                  <a:pt x="1192071" y="771839"/>
                </a:cubicBezTo>
                <a:cubicBezTo>
                  <a:pt x="1192318" y="773076"/>
                  <a:pt x="1192994" y="774198"/>
                  <a:pt x="1193268" y="775430"/>
                </a:cubicBezTo>
                <a:cubicBezTo>
                  <a:pt x="1193794" y="777799"/>
                  <a:pt x="1193939" y="780242"/>
                  <a:pt x="1194465" y="782611"/>
                </a:cubicBezTo>
                <a:cubicBezTo>
                  <a:pt x="1194739" y="783843"/>
                  <a:pt x="1195315" y="784989"/>
                  <a:pt x="1195662" y="786202"/>
                </a:cubicBezTo>
                <a:cubicBezTo>
                  <a:pt x="1196911" y="790576"/>
                  <a:pt x="1198055" y="794979"/>
                  <a:pt x="1199252" y="799367"/>
                </a:cubicBezTo>
                <a:cubicBezTo>
                  <a:pt x="1199651" y="804154"/>
                  <a:pt x="1199814" y="808967"/>
                  <a:pt x="1200449" y="813729"/>
                </a:cubicBezTo>
                <a:cubicBezTo>
                  <a:pt x="1200616" y="814980"/>
                  <a:pt x="1201340" y="816096"/>
                  <a:pt x="1201646" y="817320"/>
                </a:cubicBezTo>
                <a:cubicBezTo>
                  <a:pt x="1202139" y="819293"/>
                  <a:pt x="1202350" y="821331"/>
                  <a:pt x="1202843" y="823304"/>
                </a:cubicBezTo>
                <a:cubicBezTo>
                  <a:pt x="1203149" y="824528"/>
                  <a:pt x="1203734" y="825671"/>
                  <a:pt x="1204040" y="826895"/>
                </a:cubicBezTo>
                <a:cubicBezTo>
                  <a:pt x="1204533" y="828868"/>
                  <a:pt x="1204652" y="830931"/>
                  <a:pt x="1205236" y="832879"/>
                </a:cubicBezTo>
                <a:cubicBezTo>
                  <a:pt x="1205853" y="834937"/>
                  <a:pt x="1206832" y="836868"/>
                  <a:pt x="1207630" y="838863"/>
                </a:cubicBezTo>
                <a:cubicBezTo>
                  <a:pt x="1208428" y="842853"/>
                  <a:pt x="1209575" y="846788"/>
                  <a:pt x="1210024" y="850832"/>
                </a:cubicBezTo>
                <a:cubicBezTo>
                  <a:pt x="1210423" y="854423"/>
                  <a:pt x="1210464" y="858071"/>
                  <a:pt x="1211221" y="861604"/>
                </a:cubicBezTo>
                <a:cubicBezTo>
                  <a:pt x="1211671" y="863705"/>
                  <a:pt x="1212816" y="865593"/>
                  <a:pt x="1213614" y="867588"/>
                </a:cubicBezTo>
                <a:cubicBezTo>
                  <a:pt x="1214412" y="889131"/>
                  <a:pt x="1214742" y="910697"/>
                  <a:pt x="1216008" y="932218"/>
                </a:cubicBezTo>
                <a:cubicBezTo>
                  <a:pt x="1217324" y="954596"/>
                  <a:pt x="1215872" y="945903"/>
                  <a:pt x="1218402" y="958549"/>
                </a:cubicBezTo>
                <a:cubicBezTo>
                  <a:pt x="1218003" y="1003232"/>
                  <a:pt x="1217950" y="1047919"/>
                  <a:pt x="1217205" y="1092597"/>
                </a:cubicBezTo>
                <a:cubicBezTo>
                  <a:pt x="1217008" y="1104442"/>
                  <a:pt x="1216572" y="1098721"/>
                  <a:pt x="1214811" y="1105763"/>
                </a:cubicBezTo>
                <a:cubicBezTo>
                  <a:pt x="1214318" y="1107736"/>
                  <a:pt x="1214107" y="1109774"/>
                  <a:pt x="1213614" y="1111747"/>
                </a:cubicBezTo>
                <a:cubicBezTo>
                  <a:pt x="1212899" y="1114606"/>
                  <a:pt x="1210911" y="1118883"/>
                  <a:pt x="1210024" y="1121322"/>
                </a:cubicBezTo>
                <a:cubicBezTo>
                  <a:pt x="1210017" y="1121340"/>
                  <a:pt x="1207035" y="1130290"/>
                  <a:pt x="1206433" y="1132094"/>
                </a:cubicBezTo>
                <a:lnTo>
                  <a:pt x="1205236" y="1135684"/>
                </a:lnTo>
                <a:lnTo>
                  <a:pt x="1204040" y="1139275"/>
                </a:lnTo>
                <a:cubicBezTo>
                  <a:pt x="1203641" y="1142068"/>
                  <a:pt x="1203396" y="1144887"/>
                  <a:pt x="1202843" y="1147653"/>
                </a:cubicBezTo>
                <a:cubicBezTo>
                  <a:pt x="1202424" y="1149750"/>
                  <a:pt x="1199632" y="1156087"/>
                  <a:pt x="1199252" y="1157228"/>
                </a:cubicBezTo>
                <a:cubicBezTo>
                  <a:pt x="1198732" y="1158788"/>
                  <a:pt x="1198378" y="1160402"/>
                  <a:pt x="1198055" y="1162015"/>
                </a:cubicBezTo>
                <a:cubicBezTo>
                  <a:pt x="1196392" y="1170328"/>
                  <a:pt x="1195980" y="1178815"/>
                  <a:pt x="1194465" y="1187149"/>
                </a:cubicBezTo>
                <a:cubicBezTo>
                  <a:pt x="1194021" y="1189593"/>
                  <a:pt x="1192977" y="1193112"/>
                  <a:pt x="1192071" y="1195527"/>
                </a:cubicBezTo>
                <a:cubicBezTo>
                  <a:pt x="1191251" y="1197713"/>
                  <a:pt x="1189158" y="1202391"/>
                  <a:pt x="1188480" y="1205102"/>
                </a:cubicBezTo>
                <a:cubicBezTo>
                  <a:pt x="1186653" y="1212413"/>
                  <a:pt x="1187538" y="1211957"/>
                  <a:pt x="1186087" y="1220661"/>
                </a:cubicBezTo>
                <a:cubicBezTo>
                  <a:pt x="1185817" y="1222284"/>
                  <a:pt x="1185289" y="1223853"/>
                  <a:pt x="1184890" y="1225449"/>
                </a:cubicBezTo>
                <a:cubicBezTo>
                  <a:pt x="1184491" y="1235024"/>
                  <a:pt x="1185098" y="1244694"/>
                  <a:pt x="1183693" y="1254173"/>
                </a:cubicBezTo>
                <a:cubicBezTo>
                  <a:pt x="1183445" y="1255848"/>
                  <a:pt x="1180802" y="1256223"/>
                  <a:pt x="1180102" y="1257764"/>
                </a:cubicBezTo>
                <a:cubicBezTo>
                  <a:pt x="1178741" y="1260759"/>
                  <a:pt x="1178354" y="1264113"/>
                  <a:pt x="1177709" y="1267339"/>
                </a:cubicBezTo>
                <a:cubicBezTo>
                  <a:pt x="1177310" y="1269334"/>
                  <a:pt x="1176846" y="1271317"/>
                  <a:pt x="1176512" y="1273323"/>
                </a:cubicBezTo>
                <a:cubicBezTo>
                  <a:pt x="1176048" y="1276106"/>
                  <a:pt x="1175868" y="1278935"/>
                  <a:pt x="1175315" y="1281701"/>
                </a:cubicBezTo>
                <a:cubicBezTo>
                  <a:pt x="1174670" y="1284927"/>
                  <a:pt x="1174393" y="1288334"/>
                  <a:pt x="1172921" y="1291276"/>
                </a:cubicBezTo>
                <a:cubicBezTo>
                  <a:pt x="1170792" y="1295534"/>
                  <a:pt x="1169121" y="1298310"/>
                  <a:pt x="1168134" y="1303244"/>
                </a:cubicBezTo>
                <a:cubicBezTo>
                  <a:pt x="1165205" y="1317887"/>
                  <a:pt x="1168501" y="1302698"/>
                  <a:pt x="1165740" y="1312819"/>
                </a:cubicBezTo>
                <a:cubicBezTo>
                  <a:pt x="1164874" y="1315993"/>
                  <a:pt x="1165672" y="1320067"/>
                  <a:pt x="1163346" y="1322394"/>
                </a:cubicBezTo>
                <a:lnTo>
                  <a:pt x="1159756" y="1325985"/>
                </a:lnTo>
                <a:cubicBezTo>
                  <a:pt x="1156014" y="1340948"/>
                  <a:pt x="1160796" y="1322345"/>
                  <a:pt x="1157362" y="1334363"/>
                </a:cubicBezTo>
                <a:cubicBezTo>
                  <a:pt x="1157163" y="1335061"/>
                  <a:pt x="1155685" y="1341665"/>
                  <a:pt x="1154968" y="1342741"/>
                </a:cubicBezTo>
                <a:cubicBezTo>
                  <a:pt x="1154029" y="1344149"/>
                  <a:pt x="1152575" y="1345134"/>
                  <a:pt x="1151378" y="1346331"/>
                </a:cubicBezTo>
                <a:cubicBezTo>
                  <a:pt x="1150979" y="1347927"/>
                  <a:pt x="1150654" y="1349543"/>
                  <a:pt x="1150181" y="1351119"/>
                </a:cubicBezTo>
                <a:cubicBezTo>
                  <a:pt x="1149456" y="1353536"/>
                  <a:pt x="1148282" y="1355826"/>
                  <a:pt x="1147787" y="1358300"/>
                </a:cubicBezTo>
                <a:cubicBezTo>
                  <a:pt x="1147727" y="1358599"/>
                  <a:pt x="1146374" y="1366648"/>
                  <a:pt x="1145393" y="1367875"/>
                </a:cubicBezTo>
                <a:cubicBezTo>
                  <a:pt x="1144495" y="1368998"/>
                  <a:pt x="1143000" y="1369471"/>
                  <a:pt x="1141803" y="1370269"/>
                </a:cubicBezTo>
                <a:cubicBezTo>
                  <a:pt x="1141404" y="1371865"/>
                  <a:pt x="1141342" y="1373585"/>
                  <a:pt x="1140606" y="1375056"/>
                </a:cubicBezTo>
                <a:cubicBezTo>
                  <a:pt x="1139319" y="1377629"/>
                  <a:pt x="1136729" y="1379508"/>
                  <a:pt x="1135819" y="1382237"/>
                </a:cubicBezTo>
                <a:cubicBezTo>
                  <a:pt x="1134087" y="1387434"/>
                  <a:pt x="1135514" y="1384936"/>
                  <a:pt x="1131031" y="1389418"/>
                </a:cubicBezTo>
                <a:cubicBezTo>
                  <a:pt x="1127958" y="1401709"/>
                  <a:pt x="1132135" y="1386475"/>
                  <a:pt x="1127441" y="1398993"/>
                </a:cubicBezTo>
                <a:cubicBezTo>
                  <a:pt x="1126465" y="1401596"/>
                  <a:pt x="1125487" y="1409326"/>
                  <a:pt x="1123850" y="1410962"/>
                </a:cubicBezTo>
                <a:lnTo>
                  <a:pt x="1120259" y="1414552"/>
                </a:lnTo>
                <a:cubicBezTo>
                  <a:pt x="1119018" y="1419518"/>
                  <a:pt x="1118347" y="1423243"/>
                  <a:pt x="1116669" y="1427718"/>
                </a:cubicBezTo>
                <a:cubicBezTo>
                  <a:pt x="1115915" y="1429730"/>
                  <a:pt x="1115524" y="1431954"/>
                  <a:pt x="1114275" y="1433702"/>
                </a:cubicBezTo>
                <a:cubicBezTo>
                  <a:pt x="1113439" y="1434872"/>
                  <a:pt x="1111882" y="1435298"/>
                  <a:pt x="1110685" y="1436096"/>
                </a:cubicBezTo>
                <a:cubicBezTo>
                  <a:pt x="1109887" y="1438490"/>
                  <a:pt x="1110075" y="1441493"/>
                  <a:pt x="1108291" y="1443277"/>
                </a:cubicBezTo>
                <a:lnTo>
                  <a:pt x="1101110" y="1450458"/>
                </a:lnTo>
                <a:cubicBezTo>
                  <a:pt x="1100312" y="1452852"/>
                  <a:pt x="1100116" y="1455540"/>
                  <a:pt x="1098716" y="1457639"/>
                </a:cubicBezTo>
                <a:cubicBezTo>
                  <a:pt x="1097918" y="1458836"/>
                  <a:pt x="1096906" y="1459915"/>
                  <a:pt x="1096322" y="1461230"/>
                </a:cubicBezTo>
                <a:cubicBezTo>
                  <a:pt x="1092437" y="1469972"/>
                  <a:pt x="1096869" y="1467431"/>
                  <a:pt x="1090338" y="1469608"/>
                </a:cubicBezTo>
                <a:cubicBezTo>
                  <a:pt x="1089730" y="1472038"/>
                  <a:pt x="1088974" y="1475582"/>
                  <a:pt x="1087944" y="1477986"/>
                </a:cubicBezTo>
                <a:cubicBezTo>
                  <a:pt x="1087241" y="1479626"/>
                  <a:pt x="1086254" y="1481133"/>
                  <a:pt x="1085551" y="1482773"/>
                </a:cubicBezTo>
                <a:cubicBezTo>
                  <a:pt x="1085054" y="1483933"/>
                  <a:pt x="1085142" y="1485379"/>
                  <a:pt x="1084354" y="1486364"/>
                </a:cubicBezTo>
                <a:cubicBezTo>
                  <a:pt x="1083455" y="1487487"/>
                  <a:pt x="1081960" y="1487960"/>
                  <a:pt x="1080763" y="1488758"/>
                </a:cubicBezTo>
                <a:cubicBezTo>
                  <a:pt x="1080532" y="1489680"/>
                  <a:pt x="1079328" y="1496777"/>
                  <a:pt x="1077173" y="1497136"/>
                </a:cubicBezTo>
                <a:cubicBezTo>
                  <a:pt x="1075413" y="1497429"/>
                  <a:pt x="1074025" y="1495445"/>
                  <a:pt x="1072385" y="1494742"/>
                </a:cubicBezTo>
                <a:cubicBezTo>
                  <a:pt x="1071226" y="1494245"/>
                  <a:pt x="1069923" y="1494109"/>
                  <a:pt x="1068795" y="1493545"/>
                </a:cubicBezTo>
                <a:cubicBezTo>
                  <a:pt x="1067508" y="1492902"/>
                  <a:pt x="1066592" y="1491530"/>
                  <a:pt x="1065204" y="1491151"/>
                </a:cubicBezTo>
                <a:cubicBezTo>
                  <a:pt x="1062101" y="1490305"/>
                  <a:pt x="1058817" y="1490379"/>
                  <a:pt x="1055629" y="1489954"/>
                </a:cubicBezTo>
                <a:cubicBezTo>
                  <a:pt x="1046711" y="1488765"/>
                  <a:pt x="1048955" y="1489099"/>
                  <a:pt x="1041267" y="1487561"/>
                </a:cubicBezTo>
                <a:cubicBezTo>
                  <a:pt x="1040469" y="1486364"/>
                  <a:pt x="1039890" y="1484987"/>
                  <a:pt x="1038873" y="1483970"/>
                </a:cubicBezTo>
                <a:cubicBezTo>
                  <a:pt x="1036552" y="1481649"/>
                  <a:pt x="1034613" y="1481353"/>
                  <a:pt x="1031692" y="1480380"/>
                </a:cubicBezTo>
                <a:cubicBezTo>
                  <a:pt x="1030495" y="1479582"/>
                  <a:pt x="1029350" y="1478700"/>
                  <a:pt x="1028101" y="1477986"/>
                </a:cubicBezTo>
                <a:cubicBezTo>
                  <a:pt x="1026552" y="1477101"/>
                  <a:pt x="1024576" y="1476854"/>
                  <a:pt x="1023314" y="1475592"/>
                </a:cubicBezTo>
                <a:cubicBezTo>
                  <a:pt x="1022422" y="1474700"/>
                  <a:pt x="1022925" y="1472971"/>
                  <a:pt x="1022117" y="1472002"/>
                </a:cubicBezTo>
                <a:cubicBezTo>
                  <a:pt x="1019896" y="1469337"/>
                  <a:pt x="1015542" y="1467517"/>
                  <a:pt x="1012542" y="1466017"/>
                </a:cubicBezTo>
                <a:cubicBezTo>
                  <a:pt x="1012143" y="1464820"/>
                  <a:pt x="1012045" y="1463477"/>
                  <a:pt x="1011345" y="1462427"/>
                </a:cubicBezTo>
                <a:cubicBezTo>
                  <a:pt x="1008918" y="1458786"/>
                  <a:pt x="1006713" y="1458315"/>
                  <a:pt x="1002967" y="1456442"/>
                </a:cubicBezTo>
                <a:cubicBezTo>
                  <a:pt x="1002169" y="1454846"/>
                  <a:pt x="1001835" y="1452916"/>
                  <a:pt x="1000574" y="1451655"/>
                </a:cubicBezTo>
                <a:cubicBezTo>
                  <a:pt x="999312" y="1450393"/>
                  <a:pt x="997316" y="1450179"/>
                  <a:pt x="995786" y="1449261"/>
                </a:cubicBezTo>
                <a:cubicBezTo>
                  <a:pt x="993319" y="1447781"/>
                  <a:pt x="990906" y="1446200"/>
                  <a:pt x="988605" y="1444474"/>
                </a:cubicBezTo>
                <a:cubicBezTo>
                  <a:pt x="987009" y="1443277"/>
                  <a:pt x="985441" y="1442042"/>
                  <a:pt x="983818" y="1440883"/>
                </a:cubicBezTo>
                <a:cubicBezTo>
                  <a:pt x="982647" y="1440047"/>
                  <a:pt x="981319" y="1439426"/>
                  <a:pt x="980227" y="1438490"/>
                </a:cubicBezTo>
                <a:cubicBezTo>
                  <a:pt x="978513" y="1437021"/>
                  <a:pt x="977153" y="1435171"/>
                  <a:pt x="975440" y="1433702"/>
                </a:cubicBezTo>
                <a:cubicBezTo>
                  <a:pt x="973071" y="1431672"/>
                  <a:pt x="969779" y="1430273"/>
                  <a:pt x="967062" y="1428915"/>
                </a:cubicBezTo>
                <a:cubicBezTo>
                  <a:pt x="965466" y="1427319"/>
                  <a:pt x="964247" y="1425223"/>
                  <a:pt x="962274" y="1424127"/>
                </a:cubicBezTo>
                <a:cubicBezTo>
                  <a:pt x="960496" y="1423139"/>
                  <a:pt x="958263" y="1423423"/>
                  <a:pt x="956290" y="1422930"/>
                </a:cubicBezTo>
                <a:cubicBezTo>
                  <a:pt x="955066" y="1422624"/>
                  <a:pt x="953896" y="1422132"/>
                  <a:pt x="952699" y="1421733"/>
                </a:cubicBezTo>
                <a:cubicBezTo>
                  <a:pt x="951784" y="1418073"/>
                  <a:pt x="951862" y="1416108"/>
                  <a:pt x="949109" y="1413355"/>
                </a:cubicBezTo>
                <a:cubicBezTo>
                  <a:pt x="948092" y="1412338"/>
                  <a:pt x="946715" y="1411760"/>
                  <a:pt x="945518" y="1410962"/>
                </a:cubicBezTo>
                <a:cubicBezTo>
                  <a:pt x="944321" y="1408967"/>
                  <a:pt x="943441" y="1406743"/>
                  <a:pt x="941927" y="1404977"/>
                </a:cubicBezTo>
                <a:cubicBezTo>
                  <a:pt x="940991" y="1403885"/>
                  <a:pt x="939757" y="1402811"/>
                  <a:pt x="938337" y="1402584"/>
                </a:cubicBezTo>
                <a:cubicBezTo>
                  <a:pt x="929634" y="1401192"/>
                  <a:pt x="920783" y="1400988"/>
                  <a:pt x="912006" y="1400190"/>
                </a:cubicBezTo>
                <a:cubicBezTo>
                  <a:pt x="903795" y="1397453"/>
                  <a:pt x="913989" y="1400686"/>
                  <a:pt x="902431" y="1397796"/>
                </a:cubicBezTo>
                <a:cubicBezTo>
                  <a:pt x="901207" y="1397490"/>
                  <a:pt x="900072" y="1396873"/>
                  <a:pt x="898841" y="1396599"/>
                </a:cubicBezTo>
                <a:cubicBezTo>
                  <a:pt x="896472" y="1396073"/>
                  <a:pt x="894053" y="1395802"/>
                  <a:pt x="891659" y="1395403"/>
                </a:cubicBezTo>
                <a:cubicBezTo>
                  <a:pt x="883428" y="1392659"/>
                  <a:pt x="893425" y="1396412"/>
                  <a:pt x="883281" y="1390615"/>
                </a:cubicBezTo>
                <a:cubicBezTo>
                  <a:pt x="882186" y="1389989"/>
                  <a:pt x="880888" y="1389817"/>
                  <a:pt x="879691" y="1389418"/>
                </a:cubicBezTo>
                <a:cubicBezTo>
                  <a:pt x="868229" y="1377959"/>
                  <a:pt x="882907" y="1391563"/>
                  <a:pt x="872510" y="1384631"/>
                </a:cubicBezTo>
                <a:cubicBezTo>
                  <a:pt x="871102" y="1383692"/>
                  <a:pt x="870255" y="1382079"/>
                  <a:pt x="868919" y="1381040"/>
                </a:cubicBezTo>
                <a:cubicBezTo>
                  <a:pt x="862746" y="1376239"/>
                  <a:pt x="863564" y="1376862"/>
                  <a:pt x="858147" y="1375056"/>
                </a:cubicBezTo>
                <a:cubicBezTo>
                  <a:pt x="857748" y="1373859"/>
                  <a:pt x="857843" y="1372357"/>
                  <a:pt x="856951" y="1371465"/>
                </a:cubicBezTo>
                <a:cubicBezTo>
                  <a:pt x="855689" y="1370203"/>
                  <a:pt x="853712" y="1369957"/>
                  <a:pt x="852163" y="1369072"/>
                </a:cubicBezTo>
                <a:cubicBezTo>
                  <a:pt x="850914" y="1368358"/>
                  <a:pt x="849743" y="1367514"/>
                  <a:pt x="848573" y="1366678"/>
                </a:cubicBezTo>
                <a:cubicBezTo>
                  <a:pt x="846950" y="1365518"/>
                  <a:pt x="845196" y="1364498"/>
                  <a:pt x="843785" y="1363087"/>
                </a:cubicBezTo>
                <a:cubicBezTo>
                  <a:pt x="842768" y="1362070"/>
                  <a:pt x="842483" y="1360433"/>
                  <a:pt x="841391" y="1359497"/>
                </a:cubicBezTo>
                <a:cubicBezTo>
                  <a:pt x="839625" y="1357983"/>
                  <a:pt x="837402" y="1357103"/>
                  <a:pt x="835407" y="1355906"/>
                </a:cubicBezTo>
                <a:cubicBezTo>
                  <a:pt x="833224" y="1352632"/>
                  <a:pt x="833201" y="1351601"/>
                  <a:pt x="829423" y="1349922"/>
                </a:cubicBezTo>
                <a:cubicBezTo>
                  <a:pt x="827117" y="1348897"/>
                  <a:pt x="824342" y="1348927"/>
                  <a:pt x="822242" y="1347528"/>
                </a:cubicBezTo>
                <a:cubicBezTo>
                  <a:pt x="804081" y="1335423"/>
                  <a:pt x="822724" y="1348528"/>
                  <a:pt x="811470" y="1339150"/>
                </a:cubicBezTo>
                <a:cubicBezTo>
                  <a:pt x="810365" y="1338229"/>
                  <a:pt x="809193" y="1337341"/>
                  <a:pt x="807879" y="1336757"/>
                </a:cubicBezTo>
                <a:cubicBezTo>
                  <a:pt x="805573" y="1335732"/>
                  <a:pt x="800698" y="1334363"/>
                  <a:pt x="800698" y="1334363"/>
                </a:cubicBezTo>
                <a:cubicBezTo>
                  <a:pt x="799900" y="1333166"/>
                  <a:pt x="799321" y="1331789"/>
                  <a:pt x="798304" y="1330772"/>
                </a:cubicBezTo>
                <a:cubicBezTo>
                  <a:pt x="795430" y="1327898"/>
                  <a:pt x="794529" y="1328642"/>
                  <a:pt x="791123" y="1327182"/>
                </a:cubicBezTo>
                <a:cubicBezTo>
                  <a:pt x="789483" y="1326479"/>
                  <a:pt x="787932" y="1325586"/>
                  <a:pt x="786336" y="1324788"/>
                </a:cubicBezTo>
                <a:cubicBezTo>
                  <a:pt x="785538" y="1323192"/>
                  <a:pt x="785084" y="1321372"/>
                  <a:pt x="783942" y="1320001"/>
                </a:cubicBezTo>
                <a:cubicBezTo>
                  <a:pt x="782615" y="1318409"/>
                  <a:pt x="776989" y="1316027"/>
                  <a:pt x="775564" y="1315213"/>
                </a:cubicBezTo>
                <a:cubicBezTo>
                  <a:pt x="769067" y="1311500"/>
                  <a:pt x="774968" y="1313817"/>
                  <a:pt x="768383" y="1311622"/>
                </a:cubicBezTo>
                <a:cubicBezTo>
                  <a:pt x="766388" y="1310026"/>
                  <a:pt x="764205" y="1308641"/>
                  <a:pt x="762399" y="1306835"/>
                </a:cubicBezTo>
                <a:cubicBezTo>
                  <a:pt x="752979" y="1297415"/>
                  <a:pt x="768184" y="1309462"/>
                  <a:pt x="756414" y="1299654"/>
                </a:cubicBezTo>
                <a:cubicBezTo>
                  <a:pt x="755309" y="1298733"/>
                  <a:pt x="753916" y="1298196"/>
                  <a:pt x="752824" y="1297260"/>
                </a:cubicBezTo>
                <a:cubicBezTo>
                  <a:pt x="751110" y="1295791"/>
                  <a:pt x="749842" y="1293827"/>
                  <a:pt x="748036" y="1292473"/>
                </a:cubicBezTo>
                <a:cubicBezTo>
                  <a:pt x="743855" y="1289337"/>
                  <a:pt x="742233" y="1290237"/>
                  <a:pt x="737265" y="1288882"/>
                </a:cubicBezTo>
                <a:cubicBezTo>
                  <a:pt x="734831" y="1288218"/>
                  <a:pt x="732184" y="1287887"/>
                  <a:pt x="730084" y="1286488"/>
                </a:cubicBezTo>
                <a:cubicBezTo>
                  <a:pt x="728887" y="1285690"/>
                  <a:pt x="727840" y="1284600"/>
                  <a:pt x="726493" y="1284095"/>
                </a:cubicBezTo>
                <a:cubicBezTo>
                  <a:pt x="724588" y="1283381"/>
                  <a:pt x="722495" y="1283339"/>
                  <a:pt x="720509" y="1282898"/>
                </a:cubicBezTo>
                <a:cubicBezTo>
                  <a:pt x="718903" y="1282541"/>
                  <a:pt x="717327" y="1282058"/>
                  <a:pt x="715721" y="1281701"/>
                </a:cubicBezTo>
                <a:cubicBezTo>
                  <a:pt x="713735" y="1281260"/>
                  <a:pt x="711699" y="1281039"/>
                  <a:pt x="709737" y="1280504"/>
                </a:cubicBezTo>
                <a:cubicBezTo>
                  <a:pt x="707303" y="1279840"/>
                  <a:pt x="704950" y="1278908"/>
                  <a:pt x="702556" y="1278110"/>
                </a:cubicBezTo>
                <a:lnTo>
                  <a:pt x="698965" y="1276914"/>
                </a:lnTo>
                <a:cubicBezTo>
                  <a:pt x="690907" y="1268854"/>
                  <a:pt x="700229" y="1276947"/>
                  <a:pt x="690587" y="1272126"/>
                </a:cubicBezTo>
                <a:cubicBezTo>
                  <a:pt x="688014" y="1270840"/>
                  <a:pt x="685800" y="1268935"/>
                  <a:pt x="683406" y="1267339"/>
                </a:cubicBezTo>
                <a:lnTo>
                  <a:pt x="676225" y="1262551"/>
                </a:lnTo>
                <a:cubicBezTo>
                  <a:pt x="675028" y="1261354"/>
                  <a:pt x="674042" y="1259900"/>
                  <a:pt x="672634" y="1258961"/>
                </a:cubicBezTo>
                <a:cubicBezTo>
                  <a:pt x="671584" y="1258261"/>
                  <a:pt x="670172" y="1258328"/>
                  <a:pt x="669044" y="1257764"/>
                </a:cubicBezTo>
                <a:cubicBezTo>
                  <a:pt x="666963" y="1256723"/>
                  <a:pt x="665032" y="1255406"/>
                  <a:pt x="663059" y="1254173"/>
                </a:cubicBezTo>
                <a:cubicBezTo>
                  <a:pt x="661839" y="1253411"/>
                  <a:pt x="660791" y="1252346"/>
                  <a:pt x="659469" y="1251780"/>
                </a:cubicBezTo>
                <a:cubicBezTo>
                  <a:pt x="657957" y="1251132"/>
                  <a:pt x="656263" y="1251035"/>
                  <a:pt x="654681" y="1250583"/>
                </a:cubicBezTo>
                <a:cubicBezTo>
                  <a:pt x="653468" y="1250236"/>
                  <a:pt x="652288" y="1249785"/>
                  <a:pt x="651091" y="1249386"/>
                </a:cubicBezTo>
                <a:cubicBezTo>
                  <a:pt x="648356" y="1246651"/>
                  <a:pt x="644804" y="1242835"/>
                  <a:pt x="641516" y="1241008"/>
                </a:cubicBezTo>
                <a:cubicBezTo>
                  <a:pt x="640078" y="1240209"/>
                  <a:pt x="638325" y="1240210"/>
                  <a:pt x="636729" y="1239811"/>
                </a:cubicBezTo>
                <a:cubicBezTo>
                  <a:pt x="631332" y="1234414"/>
                  <a:pt x="628814" y="1231377"/>
                  <a:pt x="619973" y="1227842"/>
                </a:cubicBezTo>
                <a:cubicBezTo>
                  <a:pt x="612652" y="1224915"/>
                  <a:pt x="615776" y="1226641"/>
                  <a:pt x="610398" y="1223055"/>
                </a:cubicBezTo>
                <a:cubicBezTo>
                  <a:pt x="609600" y="1221858"/>
                  <a:pt x="609127" y="1220363"/>
                  <a:pt x="608004" y="1219464"/>
                </a:cubicBezTo>
                <a:cubicBezTo>
                  <a:pt x="607019" y="1218676"/>
                  <a:pt x="605541" y="1218832"/>
                  <a:pt x="604413" y="1218268"/>
                </a:cubicBezTo>
                <a:cubicBezTo>
                  <a:pt x="603126" y="1217625"/>
                  <a:pt x="602072" y="1216588"/>
                  <a:pt x="600823" y="1215874"/>
                </a:cubicBezTo>
                <a:cubicBezTo>
                  <a:pt x="590194" y="1209800"/>
                  <a:pt x="601191" y="1216918"/>
                  <a:pt x="592445" y="1211086"/>
                </a:cubicBezTo>
                <a:cubicBezTo>
                  <a:pt x="591647" y="1209889"/>
                  <a:pt x="591271" y="1208258"/>
                  <a:pt x="590051" y="1207496"/>
                </a:cubicBezTo>
                <a:cubicBezTo>
                  <a:pt x="587911" y="1206159"/>
                  <a:pt x="582870" y="1205102"/>
                  <a:pt x="582870" y="1205102"/>
                </a:cubicBezTo>
                <a:cubicBezTo>
                  <a:pt x="582471" y="1203905"/>
                  <a:pt x="582565" y="1202404"/>
                  <a:pt x="581673" y="1201512"/>
                </a:cubicBezTo>
                <a:cubicBezTo>
                  <a:pt x="580411" y="1200250"/>
                  <a:pt x="578435" y="1200003"/>
                  <a:pt x="576886" y="1199118"/>
                </a:cubicBezTo>
                <a:cubicBezTo>
                  <a:pt x="575637" y="1198404"/>
                  <a:pt x="574610" y="1197308"/>
                  <a:pt x="573295" y="1196724"/>
                </a:cubicBezTo>
                <a:cubicBezTo>
                  <a:pt x="570989" y="1195699"/>
                  <a:pt x="566114" y="1194330"/>
                  <a:pt x="566114" y="1194330"/>
                </a:cubicBezTo>
                <a:cubicBezTo>
                  <a:pt x="565316" y="1193133"/>
                  <a:pt x="564737" y="1191757"/>
                  <a:pt x="563720" y="1190740"/>
                </a:cubicBezTo>
                <a:cubicBezTo>
                  <a:pt x="560804" y="1187824"/>
                  <a:pt x="559189" y="1188248"/>
                  <a:pt x="555342" y="1187149"/>
                </a:cubicBezTo>
                <a:cubicBezTo>
                  <a:pt x="551236" y="1185976"/>
                  <a:pt x="551216" y="1185684"/>
                  <a:pt x="546964" y="1183559"/>
                </a:cubicBezTo>
                <a:cubicBezTo>
                  <a:pt x="544781" y="1180284"/>
                  <a:pt x="544758" y="1179253"/>
                  <a:pt x="540980" y="1177574"/>
                </a:cubicBezTo>
                <a:cubicBezTo>
                  <a:pt x="538674" y="1176549"/>
                  <a:pt x="533799" y="1175181"/>
                  <a:pt x="533799" y="1175181"/>
                </a:cubicBezTo>
                <a:cubicBezTo>
                  <a:pt x="522232" y="1167951"/>
                  <a:pt x="527464" y="1171140"/>
                  <a:pt x="518240" y="1165606"/>
                </a:cubicBezTo>
                <a:lnTo>
                  <a:pt x="512255" y="1162015"/>
                </a:lnTo>
                <a:cubicBezTo>
                  <a:pt x="504859" y="1152153"/>
                  <a:pt x="513491" y="1161368"/>
                  <a:pt x="501484" y="1156031"/>
                </a:cubicBezTo>
                <a:cubicBezTo>
                  <a:pt x="499937" y="1155343"/>
                  <a:pt x="499363" y="1153280"/>
                  <a:pt x="497893" y="1152440"/>
                </a:cubicBezTo>
                <a:cubicBezTo>
                  <a:pt x="496465" y="1151624"/>
                  <a:pt x="494688" y="1151695"/>
                  <a:pt x="493106" y="1151243"/>
                </a:cubicBezTo>
                <a:cubicBezTo>
                  <a:pt x="491893" y="1150896"/>
                  <a:pt x="490712" y="1150446"/>
                  <a:pt x="489515" y="1150047"/>
                </a:cubicBezTo>
                <a:cubicBezTo>
                  <a:pt x="487919" y="1148850"/>
                  <a:pt x="486242" y="1147754"/>
                  <a:pt x="484727" y="1146456"/>
                </a:cubicBezTo>
                <a:cubicBezTo>
                  <a:pt x="483442" y="1145354"/>
                  <a:pt x="482437" y="1143949"/>
                  <a:pt x="481137" y="1142865"/>
                </a:cubicBezTo>
                <a:cubicBezTo>
                  <a:pt x="480032" y="1141944"/>
                  <a:pt x="478651" y="1141393"/>
                  <a:pt x="477546" y="1140472"/>
                </a:cubicBezTo>
                <a:cubicBezTo>
                  <a:pt x="476246" y="1139388"/>
                  <a:pt x="475292" y="1137920"/>
                  <a:pt x="473956" y="1136881"/>
                </a:cubicBezTo>
                <a:cubicBezTo>
                  <a:pt x="467784" y="1132081"/>
                  <a:pt x="468601" y="1132703"/>
                  <a:pt x="463184" y="1130897"/>
                </a:cubicBezTo>
                <a:cubicBezTo>
                  <a:pt x="462386" y="1129700"/>
                  <a:pt x="461807" y="1128323"/>
                  <a:pt x="460790" y="1127306"/>
                </a:cubicBezTo>
                <a:cubicBezTo>
                  <a:pt x="459773" y="1126289"/>
                  <a:pt x="458449" y="1125626"/>
                  <a:pt x="457200" y="1124913"/>
                </a:cubicBezTo>
                <a:cubicBezTo>
                  <a:pt x="449494" y="1120510"/>
                  <a:pt x="455040" y="1124329"/>
                  <a:pt x="445231" y="1120125"/>
                </a:cubicBezTo>
                <a:cubicBezTo>
                  <a:pt x="441951" y="1118719"/>
                  <a:pt x="439041" y="1116467"/>
                  <a:pt x="435656" y="1115338"/>
                </a:cubicBezTo>
                <a:cubicBezTo>
                  <a:pt x="427237" y="1112531"/>
                  <a:pt x="437630" y="1116184"/>
                  <a:pt x="427278" y="1111747"/>
                </a:cubicBezTo>
                <a:cubicBezTo>
                  <a:pt x="426119" y="1111250"/>
                  <a:pt x="424847" y="1111047"/>
                  <a:pt x="423688" y="1110550"/>
                </a:cubicBezTo>
                <a:cubicBezTo>
                  <a:pt x="422048" y="1109847"/>
                  <a:pt x="420557" y="1108820"/>
                  <a:pt x="418900" y="1108157"/>
                </a:cubicBezTo>
                <a:cubicBezTo>
                  <a:pt x="416557" y="1107220"/>
                  <a:pt x="411719" y="1105763"/>
                  <a:pt x="411719" y="1105763"/>
                </a:cubicBezTo>
                <a:cubicBezTo>
                  <a:pt x="409461" y="1103505"/>
                  <a:pt x="407541" y="1101113"/>
                  <a:pt x="404538" y="1099779"/>
                </a:cubicBezTo>
                <a:cubicBezTo>
                  <a:pt x="402232" y="1098754"/>
                  <a:pt x="399456" y="1098785"/>
                  <a:pt x="397357" y="1097385"/>
                </a:cubicBezTo>
                <a:cubicBezTo>
                  <a:pt x="396160" y="1096587"/>
                  <a:pt x="394937" y="1095827"/>
                  <a:pt x="393766" y="1094991"/>
                </a:cubicBezTo>
                <a:cubicBezTo>
                  <a:pt x="392143" y="1093832"/>
                  <a:pt x="390802" y="1092211"/>
                  <a:pt x="388979" y="1091401"/>
                </a:cubicBezTo>
                <a:cubicBezTo>
                  <a:pt x="376693" y="1085941"/>
                  <a:pt x="388067" y="1093338"/>
                  <a:pt x="379404" y="1089007"/>
                </a:cubicBezTo>
                <a:cubicBezTo>
                  <a:pt x="371564" y="1085087"/>
                  <a:pt x="380172" y="1088321"/>
                  <a:pt x="372223" y="1083022"/>
                </a:cubicBezTo>
                <a:cubicBezTo>
                  <a:pt x="371173" y="1082322"/>
                  <a:pt x="369829" y="1082225"/>
                  <a:pt x="368632" y="1081826"/>
                </a:cubicBezTo>
                <a:cubicBezTo>
                  <a:pt x="363914" y="1074748"/>
                  <a:pt x="369180" y="1081361"/>
                  <a:pt x="361451" y="1075841"/>
                </a:cubicBezTo>
                <a:cubicBezTo>
                  <a:pt x="360074" y="1074857"/>
                  <a:pt x="359160" y="1073335"/>
                  <a:pt x="357860" y="1072251"/>
                </a:cubicBezTo>
                <a:cubicBezTo>
                  <a:pt x="351257" y="1066749"/>
                  <a:pt x="355667" y="1073300"/>
                  <a:pt x="344695" y="1065070"/>
                </a:cubicBezTo>
                <a:cubicBezTo>
                  <a:pt x="343099" y="1063873"/>
                  <a:pt x="341640" y="1062469"/>
                  <a:pt x="339908" y="1061479"/>
                </a:cubicBezTo>
                <a:cubicBezTo>
                  <a:pt x="337123" y="1059887"/>
                  <a:pt x="329780" y="1059348"/>
                  <a:pt x="327939" y="1059085"/>
                </a:cubicBezTo>
                <a:cubicBezTo>
                  <a:pt x="325010" y="1058109"/>
                  <a:pt x="322148" y="1057343"/>
                  <a:pt x="319561" y="1055495"/>
                </a:cubicBezTo>
                <a:cubicBezTo>
                  <a:pt x="318183" y="1054511"/>
                  <a:pt x="317450" y="1052726"/>
                  <a:pt x="315970" y="1051904"/>
                </a:cubicBezTo>
                <a:cubicBezTo>
                  <a:pt x="313764" y="1050679"/>
                  <a:pt x="310889" y="1050909"/>
                  <a:pt x="308789" y="1049510"/>
                </a:cubicBezTo>
                <a:lnTo>
                  <a:pt x="305199" y="1047117"/>
                </a:lnTo>
                <a:cubicBezTo>
                  <a:pt x="304002" y="1045521"/>
                  <a:pt x="303141" y="1043606"/>
                  <a:pt x="301608" y="1042329"/>
                </a:cubicBezTo>
                <a:cubicBezTo>
                  <a:pt x="300639" y="1041521"/>
                  <a:pt x="299003" y="1041920"/>
                  <a:pt x="298018" y="1041132"/>
                </a:cubicBezTo>
                <a:cubicBezTo>
                  <a:pt x="296895" y="1040234"/>
                  <a:pt x="296641" y="1038559"/>
                  <a:pt x="295624" y="1037542"/>
                </a:cubicBezTo>
                <a:cubicBezTo>
                  <a:pt x="294607" y="1036525"/>
                  <a:pt x="293138" y="1036069"/>
                  <a:pt x="292033" y="1035148"/>
                </a:cubicBezTo>
                <a:cubicBezTo>
                  <a:pt x="290733" y="1034065"/>
                  <a:pt x="289743" y="1032641"/>
                  <a:pt x="288443" y="1031558"/>
                </a:cubicBezTo>
                <a:cubicBezTo>
                  <a:pt x="284283" y="1028092"/>
                  <a:pt x="284367" y="1029520"/>
                  <a:pt x="278868" y="1026770"/>
                </a:cubicBezTo>
                <a:cubicBezTo>
                  <a:pt x="270606" y="1022639"/>
                  <a:pt x="280448" y="1025668"/>
                  <a:pt x="270490" y="1023180"/>
                </a:cubicBezTo>
                <a:cubicBezTo>
                  <a:pt x="263058" y="1015748"/>
                  <a:pt x="271190" y="1023123"/>
                  <a:pt x="257324" y="1014802"/>
                </a:cubicBezTo>
                <a:cubicBezTo>
                  <a:pt x="249930" y="1010365"/>
                  <a:pt x="253597" y="1011775"/>
                  <a:pt x="246553" y="1010014"/>
                </a:cubicBezTo>
                <a:cubicBezTo>
                  <a:pt x="245356" y="1009216"/>
                  <a:pt x="244284" y="1008187"/>
                  <a:pt x="242962" y="1007620"/>
                </a:cubicBezTo>
                <a:cubicBezTo>
                  <a:pt x="241450" y="1006972"/>
                  <a:pt x="239603" y="1007240"/>
                  <a:pt x="238175" y="1006424"/>
                </a:cubicBezTo>
                <a:cubicBezTo>
                  <a:pt x="236705" y="1005584"/>
                  <a:pt x="235961" y="1003817"/>
                  <a:pt x="234584" y="1002833"/>
                </a:cubicBezTo>
                <a:cubicBezTo>
                  <a:pt x="233132" y="1001796"/>
                  <a:pt x="231393" y="1001237"/>
                  <a:pt x="229797" y="1000439"/>
                </a:cubicBezTo>
                <a:cubicBezTo>
                  <a:pt x="225475" y="989637"/>
                  <a:pt x="230341" y="998522"/>
                  <a:pt x="220222" y="989668"/>
                </a:cubicBezTo>
                <a:cubicBezTo>
                  <a:pt x="219139" y="988721"/>
                  <a:pt x="218926" y="987006"/>
                  <a:pt x="217828" y="986077"/>
                </a:cubicBezTo>
                <a:cubicBezTo>
                  <a:pt x="213686" y="982572"/>
                  <a:pt x="209516" y="978929"/>
                  <a:pt x="204663" y="976502"/>
                </a:cubicBezTo>
                <a:cubicBezTo>
                  <a:pt x="197302" y="972822"/>
                  <a:pt x="201359" y="975097"/>
                  <a:pt x="192694" y="969321"/>
                </a:cubicBezTo>
                <a:cubicBezTo>
                  <a:pt x="191497" y="968523"/>
                  <a:pt x="190254" y="967790"/>
                  <a:pt x="189103" y="966927"/>
                </a:cubicBezTo>
                <a:cubicBezTo>
                  <a:pt x="187507" y="965730"/>
                  <a:pt x="186100" y="964229"/>
                  <a:pt x="184316" y="963337"/>
                </a:cubicBezTo>
                <a:cubicBezTo>
                  <a:pt x="182845" y="962601"/>
                  <a:pt x="181125" y="962539"/>
                  <a:pt x="179529" y="962140"/>
                </a:cubicBezTo>
                <a:cubicBezTo>
                  <a:pt x="178332" y="961342"/>
                  <a:pt x="177290" y="960238"/>
                  <a:pt x="175938" y="959746"/>
                </a:cubicBezTo>
                <a:cubicBezTo>
                  <a:pt x="172846" y="958622"/>
                  <a:pt x="169418" y="958574"/>
                  <a:pt x="166363" y="957352"/>
                </a:cubicBezTo>
                <a:lnTo>
                  <a:pt x="160379" y="954959"/>
                </a:lnTo>
                <a:cubicBezTo>
                  <a:pt x="159182" y="953762"/>
                  <a:pt x="158216" y="952277"/>
                  <a:pt x="156788" y="951368"/>
                </a:cubicBezTo>
                <a:cubicBezTo>
                  <a:pt x="153778" y="949452"/>
                  <a:pt x="150598" y="947710"/>
                  <a:pt x="147213" y="946581"/>
                </a:cubicBezTo>
                <a:cubicBezTo>
                  <a:pt x="146016" y="946182"/>
                  <a:pt x="144751" y="945948"/>
                  <a:pt x="143623" y="945384"/>
                </a:cubicBezTo>
                <a:cubicBezTo>
                  <a:pt x="127972" y="937557"/>
                  <a:pt x="147023" y="945548"/>
                  <a:pt x="131654" y="939399"/>
                </a:cubicBezTo>
                <a:cubicBezTo>
                  <a:pt x="130856" y="938202"/>
                  <a:pt x="130383" y="936707"/>
                  <a:pt x="129260" y="935809"/>
                </a:cubicBezTo>
                <a:cubicBezTo>
                  <a:pt x="128275" y="935021"/>
                  <a:pt x="126829" y="935109"/>
                  <a:pt x="125670" y="934612"/>
                </a:cubicBezTo>
                <a:cubicBezTo>
                  <a:pt x="121418" y="932789"/>
                  <a:pt x="120898" y="932229"/>
                  <a:pt x="117292" y="929825"/>
                </a:cubicBezTo>
                <a:cubicBezTo>
                  <a:pt x="116494" y="928628"/>
                  <a:pt x="116069" y="927070"/>
                  <a:pt x="114898" y="926234"/>
                </a:cubicBezTo>
                <a:cubicBezTo>
                  <a:pt x="113150" y="924985"/>
                  <a:pt x="110926" y="924594"/>
                  <a:pt x="108914" y="923840"/>
                </a:cubicBezTo>
                <a:cubicBezTo>
                  <a:pt x="107733" y="923397"/>
                  <a:pt x="106504" y="923086"/>
                  <a:pt x="105323" y="922643"/>
                </a:cubicBezTo>
                <a:cubicBezTo>
                  <a:pt x="103311" y="921889"/>
                  <a:pt x="101334" y="921048"/>
                  <a:pt x="99339" y="920250"/>
                </a:cubicBezTo>
                <a:cubicBezTo>
                  <a:pt x="98142" y="919053"/>
                  <a:pt x="97048" y="917743"/>
                  <a:pt x="95748" y="916659"/>
                </a:cubicBezTo>
                <a:cubicBezTo>
                  <a:pt x="93207" y="914541"/>
                  <a:pt x="90302" y="913337"/>
                  <a:pt x="87370" y="911872"/>
                </a:cubicBezTo>
                <a:cubicBezTo>
                  <a:pt x="86173" y="910675"/>
                  <a:pt x="85157" y="909265"/>
                  <a:pt x="83780" y="908281"/>
                </a:cubicBezTo>
                <a:cubicBezTo>
                  <a:pt x="80060" y="905624"/>
                  <a:pt x="78383" y="905884"/>
                  <a:pt x="74205" y="904691"/>
                </a:cubicBezTo>
                <a:cubicBezTo>
                  <a:pt x="72992" y="904344"/>
                  <a:pt x="71811" y="903893"/>
                  <a:pt x="70614" y="903494"/>
                </a:cubicBezTo>
                <a:cubicBezTo>
                  <a:pt x="66626" y="897509"/>
                  <a:pt x="69418" y="900701"/>
                  <a:pt x="61040" y="895116"/>
                </a:cubicBezTo>
                <a:cubicBezTo>
                  <a:pt x="59843" y="894318"/>
                  <a:pt x="58466" y="893739"/>
                  <a:pt x="57449" y="892722"/>
                </a:cubicBezTo>
                <a:cubicBezTo>
                  <a:pt x="56252" y="891525"/>
                  <a:pt x="55267" y="890070"/>
                  <a:pt x="53858" y="889131"/>
                </a:cubicBezTo>
                <a:cubicBezTo>
                  <a:pt x="52808" y="888431"/>
                  <a:pt x="51427" y="888432"/>
                  <a:pt x="50268" y="887935"/>
                </a:cubicBezTo>
                <a:cubicBezTo>
                  <a:pt x="39903" y="883493"/>
                  <a:pt x="50318" y="887154"/>
                  <a:pt x="41890" y="884344"/>
                </a:cubicBezTo>
                <a:cubicBezTo>
                  <a:pt x="40693" y="882748"/>
                  <a:pt x="39831" y="880834"/>
                  <a:pt x="38299" y="879557"/>
                </a:cubicBezTo>
                <a:cubicBezTo>
                  <a:pt x="37120" y="878575"/>
                  <a:pt x="28944" y="877223"/>
                  <a:pt x="28724" y="877163"/>
                </a:cubicBezTo>
                <a:cubicBezTo>
                  <a:pt x="26290" y="876499"/>
                  <a:pt x="23937" y="875567"/>
                  <a:pt x="21543" y="874769"/>
                </a:cubicBezTo>
                <a:lnTo>
                  <a:pt x="17953" y="873572"/>
                </a:lnTo>
                <a:cubicBezTo>
                  <a:pt x="16756" y="873173"/>
                  <a:pt x="15412" y="873075"/>
                  <a:pt x="14362" y="872375"/>
                </a:cubicBezTo>
                <a:cubicBezTo>
                  <a:pt x="13165" y="871577"/>
                  <a:pt x="12058" y="870625"/>
                  <a:pt x="10771" y="869982"/>
                </a:cubicBezTo>
                <a:cubicBezTo>
                  <a:pt x="7908" y="868550"/>
                  <a:pt x="4305" y="867427"/>
                  <a:pt x="1197" y="866391"/>
                </a:cubicBezTo>
                <a:cubicBezTo>
                  <a:pt x="798" y="865194"/>
                  <a:pt x="0" y="864062"/>
                  <a:pt x="0" y="862801"/>
                </a:cubicBezTo>
                <a:cubicBezTo>
                  <a:pt x="0" y="855037"/>
                  <a:pt x="1830" y="854965"/>
                  <a:pt x="5984" y="848438"/>
                </a:cubicBezTo>
                <a:cubicBezTo>
                  <a:pt x="14452" y="835132"/>
                  <a:pt x="5016" y="848371"/>
                  <a:pt x="13165" y="838863"/>
                </a:cubicBezTo>
                <a:cubicBezTo>
                  <a:pt x="14463" y="837348"/>
                  <a:pt x="15346" y="835486"/>
                  <a:pt x="16756" y="834076"/>
                </a:cubicBezTo>
                <a:cubicBezTo>
                  <a:pt x="18562" y="832270"/>
                  <a:pt x="20745" y="830884"/>
                  <a:pt x="22740" y="829288"/>
                </a:cubicBezTo>
                <a:cubicBezTo>
                  <a:pt x="27471" y="819828"/>
                  <a:pt x="21914" y="828799"/>
                  <a:pt x="31118" y="820910"/>
                </a:cubicBezTo>
                <a:cubicBezTo>
                  <a:pt x="32210" y="819974"/>
                  <a:pt x="32495" y="818337"/>
                  <a:pt x="33512" y="817320"/>
                </a:cubicBezTo>
                <a:cubicBezTo>
                  <a:pt x="35833" y="814999"/>
                  <a:pt x="37771" y="814703"/>
                  <a:pt x="40693" y="813729"/>
                </a:cubicBezTo>
                <a:cubicBezTo>
                  <a:pt x="42289" y="812532"/>
                  <a:pt x="44203" y="811671"/>
                  <a:pt x="45480" y="810139"/>
                </a:cubicBezTo>
                <a:cubicBezTo>
                  <a:pt x="46288" y="809170"/>
                  <a:pt x="45785" y="807440"/>
                  <a:pt x="46677" y="806548"/>
                </a:cubicBezTo>
                <a:cubicBezTo>
                  <a:pt x="48711" y="804514"/>
                  <a:pt x="53858" y="801761"/>
                  <a:pt x="53858" y="801761"/>
                </a:cubicBezTo>
                <a:cubicBezTo>
                  <a:pt x="54656" y="800564"/>
                  <a:pt x="55235" y="799187"/>
                  <a:pt x="56252" y="798170"/>
                </a:cubicBezTo>
                <a:cubicBezTo>
                  <a:pt x="57269" y="797153"/>
                  <a:pt x="58944" y="796899"/>
                  <a:pt x="59843" y="795776"/>
                </a:cubicBezTo>
                <a:cubicBezTo>
                  <a:pt x="60631" y="794791"/>
                  <a:pt x="60414" y="793281"/>
                  <a:pt x="61040" y="792186"/>
                </a:cubicBezTo>
                <a:cubicBezTo>
                  <a:pt x="62030" y="790454"/>
                  <a:pt x="63573" y="789090"/>
                  <a:pt x="64630" y="787398"/>
                </a:cubicBezTo>
                <a:cubicBezTo>
                  <a:pt x="65576" y="785885"/>
                  <a:pt x="66139" y="784160"/>
                  <a:pt x="67024" y="782611"/>
                </a:cubicBezTo>
                <a:cubicBezTo>
                  <a:pt x="67738" y="781362"/>
                  <a:pt x="68704" y="780269"/>
                  <a:pt x="69418" y="779020"/>
                </a:cubicBezTo>
                <a:cubicBezTo>
                  <a:pt x="70303" y="777471"/>
                  <a:pt x="71108" y="775873"/>
                  <a:pt x="71811" y="774233"/>
                </a:cubicBezTo>
                <a:cubicBezTo>
                  <a:pt x="72942" y="771593"/>
                  <a:pt x="72901" y="769052"/>
                  <a:pt x="75402" y="767052"/>
                </a:cubicBezTo>
                <a:cubicBezTo>
                  <a:pt x="76387" y="766264"/>
                  <a:pt x="77795" y="766254"/>
                  <a:pt x="78992" y="765855"/>
                </a:cubicBezTo>
                <a:cubicBezTo>
                  <a:pt x="83541" y="754483"/>
                  <a:pt x="78664" y="764397"/>
                  <a:pt x="84977" y="756280"/>
                </a:cubicBezTo>
                <a:cubicBezTo>
                  <a:pt x="86743" y="754009"/>
                  <a:pt x="87730" y="751133"/>
                  <a:pt x="89764" y="749099"/>
                </a:cubicBezTo>
                <a:cubicBezTo>
                  <a:pt x="92557" y="746306"/>
                  <a:pt x="95675" y="743805"/>
                  <a:pt x="98142" y="740721"/>
                </a:cubicBezTo>
                <a:cubicBezTo>
                  <a:pt x="99738" y="738726"/>
                  <a:pt x="101465" y="736830"/>
                  <a:pt x="102930" y="734737"/>
                </a:cubicBezTo>
                <a:cubicBezTo>
                  <a:pt x="104264" y="732831"/>
                  <a:pt x="105047" y="730553"/>
                  <a:pt x="106520" y="728752"/>
                </a:cubicBezTo>
                <a:cubicBezTo>
                  <a:pt x="108663" y="726132"/>
                  <a:pt x="111823" y="724387"/>
                  <a:pt x="113701" y="721571"/>
                </a:cubicBezTo>
                <a:cubicBezTo>
                  <a:pt x="114499" y="720374"/>
                  <a:pt x="115139" y="719056"/>
                  <a:pt x="116095" y="717981"/>
                </a:cubicBezTo>
                <a:cubicBezTo>
                  <a:pt x="118344" y="715451"/>
                  <a:pt x="123276" y="710799"/>
                  <a:pt x="123276" y="710799"/>
                </a:cubicBezTo>
                <a:cubicBezTo>
                  <a:pt x="125595" y="701526"/>
                  <a:pt x="122578" y="710102"/>
                  <a:pt x="128064" y="702421"/>
                </a:cubicBezTo>
                <a:cubicBezTo>
                  <a:pt x="129101" y="700969"/>
                  <a:pt x="129420" y="699086"/>
                  <a:pt x="130457" y="697634"/>
                </a:cubicBezTo>
                <a:cubicBezTo>
                  <a:pt x="131441" y="696256"/>
                  <a:pt x="133064" y="695420"/>
                  <a:pt x="134048" y="694043"/>
                </a:cubicBezTo>
                <a:cubicBezTo>
                  <a:pt x="135085" y="692591"/>
                  <a:pt x="135267" y="690599"/>
                  <a:pt x="136442" y="689256"/>
                </a:cubicBezTo>
                <a:cubicBezTo>
                  <a:pt x="138124" y="687334"/>
                  <a:pt x="140431" y="686065"/>
                  <a:pt x="142426" y="684469"/>
                </a:cubicBezTo>
                <a:cubicBezTo>
                  <a:pt x="143224" y="682873"/>
                  <a:pt x="143935" y="681230"/>
                  <a:pt x="144820" y="679681"/>
                </a:cubicBezTo>
                <a:cubicBezTo>
                  <a:pt x="145533" y="678432"/>
                  <a:pt x="146570" y="677377"/>
                  <a:pt x="147213" y="676091"/>
                </a:cubicBezTo>
                <a:cubicBezTo>
                  <a:pt x="147777" y="674962"/>
                  <a:pt x="147602" y="673469"/>
                  <a:pt x="148410" y="672500"/>
                </a:cubicBezTo>
                <a:cubicBezTo>
                  <a:pt x="149687" y="670967"/>
                  <a:pt x="151602" y="670106"/>
                  <a:pt x="153198" y="668909"/>
                </a:cubicBezTo>
                <a:cubicBezTo>
                  <a:pt x="153996" y="667313"/>
                  <a:pt x="154645" y="665635"/>
                  <a:pt x="155591" y="664122"/>
                </a:cubicBezTo>
                <a:cubicBezTo>
                  <a:pt x="159876" y="657266"/>
                  <a:pt x="158198" y="661657"/>
                  <a:pt x="161576" y="655744"/>
                </a:cubicBezTo>
                <a:cubicBezTo>
                  <a:pt x="162461" y="654195"/>
                  <a:pt x="163084" y="652506"/>
                  <a:pt x="163969" y="650957"/>
                </a:cubicBezTo>
                <a:cubicBezTo>
                  <a:pt x="165443" y="648378"/>
                  <a:pt x="169615" y="642918"/>
                  <a:pt x="171151" y="641382"/>
                </a:cubicBezTo>
                <a:cubicBezTo>
                  <a:pt x="172561" y="639972"/>
                  <a:pt x="174342" y="638988"/>
                  <a:pt x="175938" y="637791"/>
                </a:cubicBezTo>
                <a:cubicBezTo>
                  <a:pt x="176736" y="636195"/>
                  <a:pt x="177447" y="634553"/>
                  <a:pt x="178332" y="633004"/>
                </a:cubicBezTo>
                <a:cubicBezTo>
                  <a:pt x="179046" y="631755"/>
                  <a:pt x="180082" y="630700"/>
                  <a:pt x="180725" y="629413"/>
                </a:cubicBezTo>
                <a:cubicBezTo>
                  <a:pt x="181289" y="628284"/>
                  <a:pt x="181523" y="627019"/>
                  <a:pt x="181922" y="625822"/>
                </a:cubicBezTo>
                <a:cubicBezTo>
                  <a:pt x="182321" y="619838"/>
                  <a:pt x="181883" y="613739"/>
                  <a:pt x="183119" y="607870"/>
                </a:cubicBezTo>
                <a:cubicBezTo>
                  <a:pt x="183530" y="605918"/>
                  <a:pt x="185818" y="604866"/>
                  <a:pt x="186710" y="603082"/>
                </a:cubicBezTo>
                <a:cubicBezTo>
                  <a:pt x="190054" y="596396"/>
                  <a:pt x="185033" y="599014"/>
                  <a:pt x="190300" y="591114"/>
                </a:cubicBezTo>
                <a:lnTo>
                  <a:pt x="195088" y="583932"/>
                </a:lnTo>
                <a:cubicBezTo>
                  <a:pt x="195886" y="581538"/>
                  <a:pt x="196353" y="579008"/>
                  <a:pt x="197481" y="576751"/>
                </a:cubicBezTo>
                <a:cubicBezTo>
                  <a:pt x="201683" y="568347"/>
                  <a:pt x="201132" y="571495"/>
                  <a:pt x="205859" y="565980"/>
                </a:cubicBezTo>
                <a:cubicBezTo>
                  <a:pt x="211798" y="559051"/>
                  <a:pt x="206720" y="563012"/>
                  <a:pt x="213041" y="558798"/>
                </a:cubicBezTo>
                <a:cubicBezTo>
                  <a:pt x="213839" y="557601"/>
                  <a:pt x="214513" y="556313"/>
                  <a:pt x="215434" y="555208"/>
                </a:cubicBezTo>
                <a:cubicBezTo>
                  <a:pt x="218314" y="551752"/>
                  <a:pt x="219084" y="551577"/>
                  <a:pt x="222615" y="549224"/>
                </a:cubicBezTo>
                <a:cubicBezTo>
                  <a:pt x="223413" y="547628"/>
                  <a:pt x="223867" y="545807"/>
                  <a:pt x="225009" y="544436"/>
                </a:cubicBezTo>
                <a:cubicBezTo>
                  <a:pt x="225930" y="543331"/>
                  <a:pt x="227886" y="543291"/>
                  <a:pt x="228600" y="542042"/>
                </a:cubicBezTo>
                <a:cubicBezTo>
                  <a:pt x="229609" y="540276"/>
                  <a:pt x="228788" y="537824"/>
                  <a:pt x="229797" y="536058"/>
                </a:cubicBezTo>
                <a:cubicBezTo>
                  <a:pt x="230511" y="534809"/>
                  <a:pt x="232282" y="534585"/>
                  <a:pt x="233387" y="533664"/>
                </a:cubicBezTo>
                <a:cubicBezTo>
                  <a:pt x="234687" y="532580"/>
                  <a:pt x="235781" y="531271"/>
                  <a:pt x="236978" y="530074"/>
                </a:cubicBezTo>
                <a:cubicBezTo>
                  <a:pt x="239836" y="521499"/>
                  <a:pt x="235750" y="531308"/>
                  <a:pt x="241765" y="524090"/>
                </a:cubicBezTo>
                <a:cubicBezTo>
                  <a:pt x="242907" y="522719"/>
                  <a:pt x="243274" y="520851"/>
                  <a:pt x="244159" y="519302"/>
                </a:cubicBezTo>
                <a:cubicBezTo>
                  <a:pt x="245207" y="517468"/>
                  <a:pt x="249092" y="512125"/>
                  <a:pt x="250143" y="510924"/>
                </a:cubicBezTo>
                <a:cubicBezTo>
                  <a:pt x="251629" y="509226"/>
                  <a:pt x="253335" y="507733"/>
                  <a:pt x="254931" y="506137"/>
                </a:cubicBezTo>
                <a:cubicBezTo>
                  <a:pt x="257259" y="499148"/>
                  <a:pt x="254305" y="505564"/>
                  <a:pt x="259718" y="500152"/>
                </a:cubicBezTo>
                <a:cubicBezTo>
                  <a:pt x="261129" y="498742"/>
                  <a:pt x="262150" y="496988"/>
                  <a:pt x="263309" y="495365"/>
                </a:cubicBezTo>
                <a:cubicBezTo>
                  <a:pt x="264145" y="494194"/>
                  <a:pt x="264685" y="492791"/>
                  <a:pt x="265702" y="491774"/>
                </a:cubicBezTo>
                <a:cubicBezTo>
                  <a:pt x="267508" y="489968"/>
                  <a:pt x="269881" y="488793"/>
                  <a:pt x="271687" y="486987"/>
                </a:cubicBezTo>
                <a:cubicBezTo>
                  <a:pt x="273493" y="485181"/>
                  <a:pt x="274777" y="482912"/>
                  <a:pt x="276474" y="481003"/>
                </a:cubicBezTo>
                <a:cubicBezTo>
                  <a:pt x="277974" y="479316"/>
                  <a:pt x="279666" y="477811"/>
                  <a:pt x="281262" y="476215"/>
                </a:cubicBezTo>
                <a:cubicBezTo>
                  <a:pt x="282459" y="473821"/>
                  <a:pt x="283552" y="471373"/>
                  <a:pt x="284852" y="469034"/>
                </a:cubicBezTo>
                <a:cubicBezTo>
                  <a:pt x="285551" y="467776"/>
                  <a:pt x="286603" y="466730"/>
                  <a:pt x="287246" y="465443"/>
                </a:cubicBezTo>
                <a:cubicBezTo>
                  <a:pt x="291272" y="457391"/>
                  <a:pt x="287118" y="461141"/>
                  <a:pt x="293230" y="457065"/>
                </a:cubicBezTo>
                <a:cubicBezTo>
                  <a:pt x="293629" y="455868"/>
                  <a:pt x="294080" y="454688"/>
                  <a:pt x="294427" y="453475"/>
                </a:cubicBezTo>
                <a:cubicBezTo>
                  <a:pt x="294879" y="451893"/>
                  <a:pt x="295104" y="450248"/>
                  <a:pt x="295624" y="448687"/>
                </a:cubicBezTo>
                <a:cubicBezTo>
                  <a:pt x="296303" y="446649"/>
                  <a:pt x="297339" y="444741"/>
                  <a:pt x="298018" y="442703"/>
                </a:cubicBezTo>
                <a:cubicBezTo>
                  <a:pt x="298538" y="441143"/>
                  <a:pt x="298398" y="439344"/>
                  <a:pt x="299214" y="437916"/>
                </a:cubicBezTo>
                <a:cubicBezTo>
                  <a:pt x="300054" y="436446"/>
                  <a:pt x="301766" y="435661"/>
                  <a:pt x="302805" y="434325"/>
                </a:cubicBezTo>
                <a:cubicBezTo>
                  <a:pt x="304571" y="432054"/>
                  <a:pt x="305291" y="428870"/>
                  <a:pt x="307592" y="427144"/>
                </a:cubicBezTo>
                <a:cubicBezTo>
                  <a:pt x="309188" y="425947"/>
                  <a:pt x="311038" y="425029"/>
                  <a:pt x="312380" y="423553"/>
                </a:cubicBezTo>
                <a:cubicBezTo>
                  <a:pt x="315064" y="420601"/>
                  <a:pt x="317167" y="417170"/>
                  <a:pt x="319561" y="413979"/>
                </a:cubicBezTo>
                <a:cubicBezTo>
                  <a:pt x="320758" y="412383"/>
                  <a:pt x="322260" y="410975"/>
                  <a:pt x="323152" y="409191"/>
                </a:cubicBezTo>
                <a:cubicBezTo>
                  <a:pt x="326188" y="403117"/>
                  <a:pt x="324555" y="405888"/>
                  <a:pt x="327939" y="400813"/>
                </a:cubicBezTo>
                <a:cubicBezTo>
                  <a:pt x="331227" y="387666"/>
                  <a:pt x="326244" y="404103"/>
                  <a:pt x="332726" y="392435"/>
                </a:cubicBezTo>
                <a:cubicBezTo>
                  <a:pt x="338765" y="381563"/>
                  <a:pt x="330671" y="388507"/>
                  <a:pt x="339908" y="379270"/>
                </a:cubicBezTo>
                <a:cubicBezTo>
                  <a:pt x="340925" y="378253"/>
                  <a:pt x="342481" y="377893"/>
                  <a:pt x="343498" y="376876"/>
                </a:cubicBezTo>
                <a:cubicBezTo>
                  <a:pt x="344909" y="375465"/>
                  <a:pt x="345678" y="373499"/>
                  <a:pt x="347089" y="372088"/>
                </a:cubicBezTo>
                <a:cubicBezTo>
                  <a:pt x="357040" y="362137"/>
                  <a:pt x="350055" y="371828"/>
                  <a:pt x="355467" y="363710"/>
                </a:cubicBezTo>
                <a:cubicBezTo>
                  <a:pt x="355651" y="362240"/>
                  <a:pt x="356834" y="350887"/>
                  <a:pt x="357860" y="348151"/>
                </a:cubicBezTo>
                <a:cubicBezTo>
                  <a:pt x="359074" y="344912"/>
                  <a:pt x="361731" y="343507"/>
                  <a:pt x="363845" y="340970"/>
                </a:cubicBezTo>
                <a:cubicBezTo>
                  <a:pt x="369151" y="334603"/>
                  <a:pt x="363132" y="340194"/>
                  <a:pt x="368632" y="331395"/>
                </a:cubicBezTo>
                <a:cubicBezTo>
                  <a:pt x="369529" y="329960"/>
                  <a:pt x="371207" y="329159"/>
                  <a:pt x="372223" y="327805"/>
                </a:cubicBezTo>
                <a:cubicBezTo>
                  <a:pt x="373619" y="325944"/>
                  <a:pt x="374580" y="323793"/>
                  <a:pt x="375813" y="321820"/>
                </a:cubicBezTo>
                <a:cubicBezTo>
                  <a:pt x="376575" y="320600"/>
                  <a:pt x="377409" y="319427"/>
                  <a:pt x="378207" y="318230"/>
                </a:cubicBezTo>
                <a:cubicBezTo>
                  <a:pt x="380690" y="308297"/>
                  <a:pt x="377091" y="316969"/>
                  <a:pt x="382995" y="312246"/>
                </a:cubicBezTo>
                <a:cubicBezTo>
                  <a:pt x="384118" y="311347"/>
                  <a:pt x="384626" y="309875"/>
                  <a:pt x="385388" y="308655"/>
                </a:cubicBezTo>
                <a:cubicBezTo>
                  <a:pt x="386621" y="306682"/>
                  <a:pt x="387447" y="304422"/>
                  <a:pt x="388979" y="302671"/>
                </a:cubicBezTo>
                <a:cubicBezTo>
                  <a:pt x="390293" y="301170"/>
                  <a:pt x="392441" y="300571"/>
                  <a:pt x="393766" y="299080"/>
                </a:cubicBezTo>
                <a:cubicBezTo>
                  <a:pt x="395677" y="296930"/>
                  <a:pt x="396828" y="294201"/>
                  <a:pt x="398554" y="291899"/>
                </a:cubicBezTo>
                <a:lnTo>
                  <a:pt x="402144" y="287112"/>
                </a:lnTo>
                <a:cubicBezTo>
                  <a:pt x="402543" y="285915"/>
                  <a:pt x="402994" y="284734"/>
                  <a:pt x="403341" y="283521"/>
                </a:cubicBezTo>
                <a:cubicBezTo>
                  <a:pt x="404618" y="279052"/>
                  <a:pt x="404376" y="276502"/>
                  <a:pt x="408129" y="272749"/>
                </a:cubicBezTo>
                <a:cubicBezTo>
                  <a:pt x="409391" y="271487"/>
                  <a:pt x="411320" y="271153"/>
                  <a:pt x="412916" y="270355"/>
                </a:cubicBezTo>
                <a:cubicBezTo>
                  <a:pt x="420324" y="251839"/>
                  <a:pt x="409775" y="274363"/>
                  <a:pt x="420097" y="261977"/>
                </a:cubicBezTo>
                <a:cubicBezTo>
                  <a:pt x="423075" y="258403"/>
                  <a:pt x="424762" y="253922"/>
                  <a:pt x="427278" y="250009"/>
                </a:cubicBezTo>
                <a:cubicBezTo>
                  <a:pt x="428357" y="248331"/>
                  <a:pt x="429709" y="246844"/>
                  <a:pt x="430869" y="245221"/>
                </a:cubicBezTo>
                <a:cubicBezTo>
                  <a:pt x="431705" y="244051"/>
                  <a:pt x="432465" y="242828"/>
                  <a:pt x="433263" y="241631"/>
                </a:cubicBezTo>
                <a:cubicBezTo>
                  <a:pt x="436333" y="226269"/>
                  <a:pt x="431640" y="242410"/>
                  <a:pt x="438050" y="233253"/>
                </a:cubicBezTo>
                <a:cubicBezTo>
                  <a:pt x="440096" y="230330"/>
                  <a:pt x="440314" y="226201"/>
                  <a:pt x="442837" y="223678"/>
                </a:cubicBezTo>
                <a:cubicBezTo>
                  <a:pt x="444034" y="222481"/>
                  <a:pt x="445344" y="221387"/>
                  <a:pt x="446428" y="220087"/>
                </a:cubicBezTo>
                <a:cubicBezTo>
                  <a:pt x="454768" y="210081"/>
                  <a:pt x="441914" y="223407"/>
                  <a:pt x="452412" y="212906"/>
                </a:cubicBezTo>
                <a:cubicBezTo>
                  <a:pt x="452811" y="211310"/>
                  <a:pt x="452581" y="209403"/>
                  <a:pt x="453609" y="208119"/>
                </a:cubicBezTo>
                <a:cubicBezTo>
                  <a:pt x="454397" y="207134"/>
                  <a:pt x="456215" y="207710"/>
                  <a:pt x="457200" y="206922"/>
                </a:cubicBezTo>
                <a:cubicBezTo>
                  <a:pt x="458323" y="206023"/>
                  <a:pt x="458950" y="204618"/>
                  <a:pt x="459593" y="203331"/>
                </a:cubicBezTo>
                <a:cubicBezTo>
                  <a:pt x="462782" y="196952"/>
                  <a:pt x="458207" y="202419"/>
                  <a:pt x="463184" y="194953"/>
                </a:cubicBezTo>
                <a:cubicBezTo>
                  <a:pt x="464601" y="192828"/>
                  <a:pt x="466375" y="190964"/>
                  <a:pt x="467971" y="188969"/>
                </a:cubicBezTo>
                <a:cubicBezTo>
                  <a:pt x="468769" y="186176"/>
                  <a:pt x="469248" y="183272"/>
                  <a:pt x="470365" y="180591"/>
                </a:cubicBezTo>
                <a:cubicBezTo>
                  <a:pt x="471260" y="178444"/>
                  <a:pt x="473092" y="176767"/>
                  <a:pt x="473956" y="174607"/>
                </a:cubicBezTo>
                <a:cubicBezTo>
                  <a:pt x="476683" y="167790"/>
                  <a:pt x="473715" y="170301"/>
                  <a:pt x="476349" y="165032"/>
                </a:cubicBezTo>
                <a:cubicBezTo>
                  <a:pt x="476992" y="163745"/>
                  <a:pt x="477907" y="162612"/>
                  <a:pt x="478743" y="161441"/>
                </a:cubicBezTo>
                <a:cubicBezTo>
                  <a:pt x="481070" y="158184"/>
                  <a:pt x="482858" y="155618"/>
                  <a:pt x="485924" y="153063"/>
                </a:cubicBezTo>
                <a:cubicBezTo>
                  <a:pt x="487029" y="152142"/>
                  <a:pt x="488364" y="151533"/>
                  <a:pt x="489515" y="150670"/>
                </a:cubicBezTo>
                <a:cubicBezTo>
                  <a:pt x="502069" y="141255"/>
                  <a:pt x="495754" y="143804"/>
                  <a:pt x="503877" y="141095"/>
                </a:cubicBezTo>
                <a:cubicBezTo>
                  <a:pt x="506157" y="134255"/>
                  <a:pt x="503193" y="139955"/>
                  <a:pt x="508665" y="136307"/>
                </a:cubicBezTo>
                <a:cubicBezTo>
                  <a:pt x="511165" y="134640"/>
                  <a:pt x="514187" y="130141"/>
                  <a:pt x="515846" y="127929"/>
                </a:cubicBezTo>
                <a:cubicBezTo>
                  <a:pt x="518608" y="119646"/>
                  <a:pt x="514728" y="128834"/>
                  <a:pt x="520633" y="121945"/>
                </a:cubicBezTo>
                <a:cubicBezTo>
                  <a:pt x="522147" y="120179"/>
                  <a:pt x="523094" y="117994"/>
                  <a:pt x="524224" y="115961"/>
                </a:cubicBezTo>
                <a:cubicBezTo>
                  <a:pt x="525091" y="114401"/>
                  <a:pt x="525356" y="112435"/>
                  <a:pt x="526618" y="111173"/>
                </a:cubicBezTo>
                <a:cubicBezTo>
                  <a:pt x="527510" y="110281"/>
                  <a:pt x="529011" y="110375"/>
                  <a:pt x="530208" y="109976"/>
                </a:cubicBezTo>
                <a:cubicBezTo>
                  <a:pt x="530607" y="108779"/>
                  <a:pt x="530841" y="107514"/>
                  <a:pt x="531405" y="106386"/>
                </a:cubicBezTo>
                <a:cubicBezTo>
                  <a:pt x="532048" y="105099"/>
                  <a:pt x="533232" y="104117"/>
                  <a:pt x="533799" y="102795"/>
                </a:cubicBezTo>
                <a:cubicBezTo>
                  <a:pt x="534447" y="101283"/>
                  <a:pt x="533969" y="99292"/>
                  <a:pt x="534996" y="98008"/>
                </a:cubicBezTo>
                <a:cubicBezTo>
                  <a:pt x="535784" y="97023"/>
                  <a:pt x="537389" y="97210"/>
                  <a:pt x="538586" y="96811"/>
                </a:cubicBezTo>
                <a:cubicBezTo>
                  <a:pt x="539729" y="93953"/>
                  <a:pt x="540984" y="89627"/>
                  <a:pt x="543374" y="87236"/>
                </a:cubicBezTo>
                <a:cubicBezTo>
                  <a:pt x="544391" y="86219"/>
                  <a:pt x="545767" y="85640"/>
                  <a:pt x="546964" y="84842"/>
                </a:cubicBezTo>
                <a:cubicBezTo>
                  <a:pt x="547762" y="83645"/>
                  <a:pt x="548437" y="82357"/>
                  <a:pt x="549358" y="81252"/>
                </a:cubicBezTo>
                <a:cubicBezTo>
                  <a:pt x="554248" y="75383"/>
                  <a:pt x="552062" y="80037"/>
                  <a:pt x="556539" y="72874"/>
                </a:cubicBezTo>
                <a:cubicBezTo>
                  <a:pt x="557485" y="71361"/>
                  <a:pt x="558048" y="69635"/>
                  <a:pt x="558933" y="68086"/>
                </a:cubicBezTo>
                <a:cubicBezTo>
                  <a:pt x="559646" y="66837"/>
                  <a:pt x="560683" y="65782"/>
                  <a:pt x="561326" y="64496"/>
                </a:cubicBezTo>
                <a:cubicBezTo>
                  <a:pt x="561890" y="63367"/>
                  <a:pt x="562054" y="62076"/>
                  <a:pt x="562523" y="60905"/>
                </a:cubicBezTo>
                <a:cubicBezTo>
                  <a:pt x="563652" y="58084"/>
                  <a:pt x="564917" y="55320"/>
                  <a:pt x="566114" y="52527"/>
                </a:cubicBezTo>
                <a:cubicBezTo>
                  <a:pt x="567135" y="47423"/>
                  <a:pt x="566930" y="47160"/>
                  <a:pt x="568508" y="42952"/>
                </a:cubicBezTo>
                <a:cubicBezTo>
                  <a:pt x="569262" y="40940"/>
                  <a:pt x="569652" y="38716"/>
                  <a:pt x="570901" y="36968"/>
                </a:cubicBezTo>
                <a:cubicBezTo>
                  <a:pt x="571737" y="35797"/>
                  <a:pt x="573295" y="35372"/>
                  <a:pt x="574492" y="34574"/>
                </a:cubicBezTo>
                <a:cubicBezTo>
                  <a:pt x="581587" y="23931"/>
                  <a:pt x="575888" y="29906"/>
                  <a:pt x="584067" y="24999"/>
                </a:cubicBezTo>
                <a:cubicBezTo>
                  <a:pt x="593521" y="19327"/>
                  <a:pt x="600823" y="4453"/>
                  <a:pt x="605610" y="1062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D890997-73BC-436F-B8D9-80E218638578}"/>
              </a:ext>
            </a:extLst>
          </p:cNvPr>
          <p:cNvSpPr/>
          <p:nvPr/>
        </p:nvSpPr>
        <p:spPr>
          <a:xfrm>
            <a:off x="8379125" y="3049012"/>
            <a:ext cx="1878947" cy="1257091"/>
          </a:xfrm>
          <a:custGeom>
            <a:avLst/>
            <a:gdLst>
              <a:gd name="connsiteX0" fmla="*/ 751199 w 1840717"/>
              <a:gd name="connsiteY0" fmla="*/ 483 h 1255953"/>
              <a:gd name="connsiteX1" fmla="*/ 744714 w 1840717"/>
              <a:gd name="connsiteY1" fmla="*/ 18317 h 1255953"/>
              <a:gd name="connsiteX2" fmla="*/ 736608 w 1840717"/>
              <a:gd name="connsiteY2" fmla="*/ 28045 h 1255953"/>
              <a:gd name="connsiteX3" fmla="*/ 734986 w 1840717"/>
              <a:gd name="connsiteY3" fmla="*/ 34530 h 1255953"/>
              <a:gd name="connsiteX4" fmla="*/ 726880 w 1840717"/>
              <a:gd name="connsiteY4" fmla="*/ 47500 h 1255953"/>
              <a:gd name="connsiteX5" fmla="*/ 720395 w 1840717"/>
              <a:gd name="connsiteY5" fmla="*/ 52364 h 1255953"/>
              <a:gd name="connsiteX6" fmla="*/ 713910 w 1840717"/>
              <a:gd name="connsiteY6" fmla="*/ 63713 h 1255953"/>
              <a:gd name="connsiteX7" fmla="*/ 709046 w 1840717"/>
              <a:gd name="connsiteY7" fmla="*/ 68577 h 1255953"/>
              <a:gd name="connsiteX8" fmla="*/ 705803 w 1840717"/>
              <a:gd name="connsiteY8" fmla="*/ 75062 h 1255953"/>
              <a:gd name="connsiteX9" fmla="*/ 700939 w 1840717"/>
              <a:gd name="connsiteY9" fmla="*/ 78304 h 1255953"/>
              <a:gd name="connsiteX10" fmla="*/ 696076 w 1840717"/>
              <a:gd name="connsiteY10" fmla="*/ 83168 h 1255953"/>
              <a:gd name="connsiteX11" fmla="*/ 694454 w 1840717"/>
              <a:gd name="connsiteY11" fmla="*/ 89653 h 1255953"/>
              <a:gd name="connsiteX12" fmla="*/ 687969 w 1840717"/>
              <a:gd name="connsiteY12" fmla="*/ 99381 h 1255953"/>
              <a:gd name="connsiteX13" fmla="*/ 681484 w 1840717"/>
              <a:gd name="connsiteY13" fmla="*/ 109108 h 1255953"/>
              <a:gd name="connsiteX14" fmla="*/ 678242 w 1840717"/>
              <a:gd name="connsiteY14" fmla="*/ 115594 h 1255953"/>
              <a:gd name="connsiteX15" fmla="*/ 676620 w 1840717"/>
              <a:gd name="connsiteY15" fmla="*/ 120457 h 1255953"/>
              <a:gd name="connsiteX16" fmla="*/ 671756 w 1840717"/>
              <a:gd name="connsiteY16" fmla="*/ 125321 h 1255953"/>
              <a:gd name="connsiteX17" fmla="*/ 663650 w 1840717"/>
              <a:gd name="connsiteY17" fmla="*/ 131806 h 1255953"/>
              <a:gd name="connsiteX18" fmla="*/ 653922 w 1840717"/>
              <a:gd name="connsiteY18" fmla="*/ 138291 h 1255953"/>
              <a:gd name="connsiteX19" fmla="*/ 652301 w 1840717"/>
              <a:gd name="connsiteY19" fmla="*/ 143155 h 1255953"/>
              <a:gd name="connsiteX20" fmla="*/ 647437 w 1840717"/>
              <a:gd name="connsiteY20" fmla="*/ 144777 h 1255953"/>
              <a:gd name="connsiteX21" fmla="*/ 637710 w 1840717"/>
              <a:gd name="connsiteY21" fmla="*/ 152883 h 1255953"/>
              <a:gd name="connsiteX22" fmla="*/ 629603 w 1840717"/>
              <a:gd name="connsiteY22" fmla="*/ 160989 h 1255953"/>
              <a:gd name="connsiteX23" fmla="*/ 624739 w 1840717"/>
              <a:gd name="connsiteY23" fmla="*/ 175581 h 1255953"/>
              <a:gd name="connsiteX24" fmla="*/ 621497 w 1840717"/>
              <a:gd name="connsiteY24" fmla="*/ 180445 h 1255953"/>
              <a:gd name="connsiteX25" fmla="*/ 618254 w 1840717"/>
              <a:gd name="connsiteY25" fmla="*/ 190172 h 1255953"/>
              <a:gd name="connsiteX26" fmla="*/ 613390 w 1840717"/>
              <a:gd name="connsiteY26" fmla="*/ 196657 h 1255953"/>
              <a:gd name="connsiteX27" fmla="*/ 606905 w 1840717"/>
              <a:gd name="connsiteY27" fmla="*/ 214491 h 1255953"/>
              <a:gd name="connsiteX28" fmla="*/ 602042 w 1840717"/>
              <a:gd name="connsiteY28" fmla="*/ 217734 h 1255953"/>
              <a:gd name="connsiteX29" fmla="*/ 598799 w 1840717"/>
              <a:gd name="connsiteY29" fmla="*/ 227462 h 1255953"/>
              <a:gd name="connsiteX30" fmla="*/ 589071 w 1840717"/>
              <a:gd name="connsiteY30" fmla="*/ 233947 h 1255953"/>
              <a:gd name="connsiteX31" fmla="*/ 582586 w 1840717"/>
              <a:gd name="connsiteY31" fmla="*/ 242053 h 1255953"/>
              <a:gd name="connsiteX32" fmla="*/ 579344 w 1840717"/>
              <a:gd name="connsiteY32" fmla="*/ 246917 h 1255953"/>
              <a:gd name="connsiteX33" fmla="*/ 577722 w 1840717"/>
              <a:gd name="connsiteY33" fmla="*/ 251781 h 1255953"/>
              <a:gd name="connsiteX34" fmla="*/ 572859 w 1840717"/>
              <a:gd name="connsiteY34" fmla="*/ 253402 h 1255953"/>
              <a:gd name="connsiteX35" fmla="*/ 569616 w 1840717"/>
              <a:gd name="connsiteY35" fmla="*/ 258266 h 1255953"/>
              <a:gd name="connsiteX36" fmla="*/ 564752 w 1840717"/>
              <a:gd name="connsiteY36" fmla="*/ 267994 h 1255953"/>
              <a:gd name="connsiteX37" fmla="*/ 559888 w 1840717"/>
              <a:gd name="connsiteY37" fmla="*/ 271236 h 1255953"/>
              <a:gd name="connsiteX38" fmla="*/ 558267 w 1840717"/>
              <a:gd name="connsiteY38" fmla="*/ 276100 h 1255953"/>
              <a:gd name="connsiteX39" fmla="*/ 555025 w 1840717"/>
              <a:gd name="connsiteY39" fmla="*/ 280964 h 1255953"/>
              <a:gd name="connsiteX40" fmla="*/ 546918 w 1840717"/>
              <a:gd name="connsiteY40" fmla="*/ 292313 h 1255953"/>
              <a:gd name="connsiteX41" fmla="*/ 543676 w 1840717"/>
              <a:gd name="connsiteY41" fmla="*/ 297177 h 1255953"/>
              <a:gd name="connsiteX42" fmla="*/ 540433 w 1840717"/>
              <a:gd name="connsiteY42" fmla="*/ 303662 h 1255953"/>
              <a:gd name="connsiteX43" fmla="*/ 535569 w 1840717"/>
              <a:gd name="connsiteY43" fmla="*/ 305283 h 1255953"/>
              <a:gd name="connsiteX44" fmla="*/ 533948 w 1840717"/>
              <a:gd name="connsiteY44" fmla="*/ 310147 h 1255953"/>
              <a:gd name="connsiteX45" fmla="*/ 529084 w 1840717"/>
              <a:gd name="connsiteY45" fmla="*/ 313389 h 1255953"/>
              <a:gd name="connsiteX46" fmla="*/ 520978 w 1840717"/>
              <a:gd name="connsiteY46" fmla="*/ 324738 h 1255953"/>
              <a:gd name="connsiteX47" fmla="*/ 519356 w 1840717"/>
              <a:gd name="connsiteY47" fmla="*/ 329602 h 1255953"/>
              <a:gd name="connsiteX48" fmla="*/ 508008 w 1840717"/>
              <a:gd name="connsiteY48" fmla="*/ 344194 h 1255953"/>
              <a:gd name="connsiteX49" fmla="*/ 503144 w 1840717"/>
              <a:gd name="connsiteY49" fmla="*/ 353921 h 1255953"/>
              <a:gd name="connsiteX50" fmla="*/ 498280 w 1840717"/>
              <a:gd name="connsiteY50" fmla="*/ 363649 h 1255953"/>
              <a:gd name="connsiteX51" fmla="*/ 493416 w 1840717"/>
              <a:gd name="connsiteY51" fmla="*/ 366891 h 1255953"/>
              <a:gd name="connsiteX52" fmla="*/ 491795 w 1840717"/>
              <a:gd name="connsiteY52" fmla="*/ 371755 h 1255953"/>
              <a:gd name="connsiteX53" fmla="*/ 488552 w 1840717"/>
              <a:gd name="connsiteY53" fmla="*/ 376619 h 1255953"/>
              <a:gd name="connsiteX54" fmla="*/ 486931 w 1840717"/>
              <a:gd name="connsiteY54" fmla="*/ 383104 h 1255953"/>
              <a:gd name="connsiteX55" fmla="*/ 477203 w 1840717"/>
              <a:gd name="connsiteY55" fmla="*/ 389589 h 1255953"/>
              <a:gd name="connsiteX56" fmla="*/ 473961 w 1840717"/>
              <a:gd name="connsiteY56" fmla="*/ 400938 h 1255953"/>
              <a:gd name="connsiteX57" fmla="*/ 472339 w 1840717"/>
              <a:gd name="connsiteY57" fmla="*/ 405802 h 1255953"/>
              <a:gd name="connsiteX58" fmla="*/ 467476 w 1840717"/>
              <a:gd name="connsiteY58" fmla="*/ 410666 h 1255953"/>
              <a:gd name="connsiteX59" fmla="*/ 460990 w 1840717"/>
              <a:gd name="connsiteY59" fmla="*/ 420394 h 1255953"/>
              <a:gd name="connsiteX60" fmla="*/ 454505 w 1840717"/>
              <a:gd name="connsiteY60" fmla="*/ 426879 h 1255953"/>
              <a:gd name="connsiteX61" fmla="*/ 451263 w 1840717"/>
              <a:gd name="connsiteY61" fmla="*/ 434985 h 1255953"/>
              <a:gd name="connsiteX62" fmla="*/ 441535 w 1840717"/>
              <a:gd name="connsiteY62" fmla="*/ 443091 h 1255953"/>
              <a:gd name="connsiteX63" fmla="*/ 438293 w 1840717"/>
              <a:gd name="connsiteY63" fmla="*/ 449577 h 1255953"/>
              <a:gd name="connsiteX64" fmla="*/ 436671 w 1840717"/>
              <a:gd name="connsiteY64" fmla="*/ 454440 h 1255953"/>
              <a:gd name="connsiteX65" fmla="*/ 428565 w 1840717"/>
              <a:gd name="connsiteY65" fmla="*/ 464168 h 1255953"/>
              <a:gd name="connsiteX66" fmla="*/ 425322 w 1840717"/>
              <a:gd name="connsiteY66" fmla="*/ 469032 h 1255953"/>
              <a:gd name="connsiteX67" fmla="*/ 420459 w 1840717"/>
              <a:gd name="connsiteY67" fmla="*/ 475517 h 1255953"/>
              <a:gd name="connsiteX68" fmla="*/ 418837 w 1840717"/>
              <a:gd name="connsiteY68" fmla="*/ 480381 h 1255953"/>
              <a:gd name="connsiteX69" fmla="*/ 413973 w 1840717"/>
              <a:gd name="connsiteY69" fmla="*/ 482002 h 1255953"/>
              <a:gd name="connsiteX70" fmla="*/ 412352 w 1840717"/>
              <a:gd name="connsiteY70" fmla="*/ 488487 h 1255953"/>
              <a:gd name="connsiteX71" fmla="*/ 407488 w 1840717"/>
              <a:gd name="connsiteY71" fmla="*/ 493351 h 1255953"/>
              <a:gd name="connsiteX72" fmla="*/ 399382 w 1840717"/>
              <a:gd name="connsiteY72" fmla="*/ 506321 h 1255953"/>
              <a:gd name="connsiteX73" fmla="*/ 392897 w 1840717"/>
              <a:gd name="connsiteY73" fmla="*/ 516049 h 1255953"/>
              <a:gd name="connsiteX74" fmla="*/ 391276 w 1840717"/>
              <a:gd name="connsiteY74" fmla="*/ 520913 h 1255953"/>
              <a:gd name="connsiteX75" fmla="*/ 386412 w 1840717"/>
              <a:gd name="connsiteY75" fmla="*/ 524155 h 1255953"/>
              <a:gd name="connsiteX76" fmla="*/ 384790 w 1840717"/>
              <a:gd name="connsiteY76" fmla="*/ 529019 h 1255953"/>
              <a:gd name="connsiteX77" fmla="*/ 375063 w 1840717"/>
              <a:gd name="connsiteY77" fmla="*/ 535504 h 1255953"/>
              <a:gd name="connsiteX78" fmla="*/ 370199 w 1840717"/>
              <a:gd name="connsiteY78" fmla="*/ 541989 h 1255953"/>
              <a:gd name="connsiteX79" fmla="*/ 368578 w 1840717"/>
              <a:gd name="connsiteY79" fmla="*/ 546853 h 1255953"/>
              <a:gd name="connsiteX80" fmla="*/ 363714 w 1840717"/>
              <a:gd name="connsiteY80" fmla="*/ 550096 h 1255953"/>
              <a:gd name="connsiteX81" fmla="*/ 360471 w 1840717"/>
              <a:gd name="connsiteY81" fmla="*/ 556581 h 1255953"/>
              <a:gd name="connsiteX82" fmla="*/ 357229 w 1840717"/>
              <a:gd name="connsiteY82" fmla="*/ 561445 h 1255953"/>
              <a:gd name="connsiteX83" fmla="*/ 352365 w 1840717"/>
              <a:gd name="connsiteY83" fmla="*/ 571172 h 1255953"/>
              <a:gd name="connsiteX84" fmla="*/ 347501 w 1840717"/>
              <a:gd name="connsiteY84" fmla="*/ 582521 h 1255953"/>
              <a:gd name="connsiteX85" fmla="*/ 341016 w 1840717"/>
              <a:gd name="connsiteY85" fmla="*/ 592249 h 1255953"/>
              <a:gd name="connsiteX86" fmla="*/ 337773 w 1840717"/>
              <a:gd name="connsiteY86" fmla="*/ 587385 h 1255953"/>
              <a:gd name="connsiteX87" fmla="*/ 332910 w 1840717"/>
              <a:gd name="connsiteY87" fmla="*/ 590628 h 1255953"/>
              <a:gd name="connsiteX88" fmla="*/ 326425 w 1840717"/>
              <a:gd name="connsiteY88" fmla="*/ 600355 h 1255953"/>
              <a:gd name="connsiteX89" fmla="*/ 316697 w 1840717"/>
              <a:gd name="connsiteY89" fmla="*/ 608462 h 1255953"/>
              <a:gd name="connsiteX90" fmla="*/ 306969 w 1840717"/>
              <a:gd name="connsiteY90" fmla="*/ 618189 h 1255953"/>
              <a:gd name="connsiteX91" fmla="*/ 300484 w 1840717"/>
              <a:gd name="connsiteY91" fmla="*/ 629538 h 1255953"/>
              <a:gd name="connsiteX92" fmla="*/ 293999 w 1840717"/>
              <a:gd name="connsiteY92" fmla="*/ 632781 h 1255953"/>
              <a:gd name="connsiteX93" fmla="*/ 287514 w 1840717"/>
              <a:gd name="connsiteY93" fmla="*/ 640887 h 1255953"/>
              <a:gd name="connsiteX94" fmla="*/ 279408 w 1840717"/>
              <a:gd name="connsiteY94" fmla="*/ 648994 h 1255953"/>
              <a:gd name="connsiteX95" fmla="*/ 277786 w 1840717"/>
              <a:gd name="connsiteY95" fmla="*/ 653857 h 1255953"/>
              <a:gd name="connsiteX96" fmla="*/ 274544 w 1840717"/>
              <a:gd name="connsiteY96" fmla="*/ 658721 h 1255953"/>
              <a:gd name="connsiteX97" fmla="*/ 272922 w 1840717"/>
              <a:gd name="connsiteY97" fmla="*/ 666828 h 1255953"/>
              <a:gd name="connsiteX98" fmla="*/ 271301 w 1840717"/>
              <a:gd name="connsiteY98" fmla="*/ 673313 h 1255953"/>
              <a:gd name="connsiteX99" fmla="*/ 268059 w 1840717"/>
              <a:gd name="connsiteY99" fmla="*/ 687904 h 1255953"/>
              <a:gd name="connsiteX100" fmla="*/ 264816 w 1840717"/>
              <a:gd name="connsiteY100" fmla="*/ 697632 h 1255953"/>
              <a:gd name="connsiteX101" fmla="*/ 261573 w 1840717"/>
              <a:gd name="connsiteY101" fmla="*/ 702496 h 1255953"/>
              <a:gd name="connsiteX102" fmla="*/ 259952 w 1840717"/>
              <a:gd name="connsiteY102" fmla="*/ 707360 h 1255953"/>
              <a:gd name="connsiteX103" fmla="*/ 253467 w 1840717"/>
              <a:gd name="connsiteY103" fmla="*/ 710602 h 1255953"/>
              <a:gd name="connsiteX104" fmla="*/ 248603 w 1840717"/>
              <a:gd name="connsiteY104" fmla="*/ 715466 h 1255953"/>
              <a:gd name="connsiteX105" fmla="*/ 240497 w 1840717"/>
              <a:gd name="connsiteY105" fmla="*/ 725194 h 1255953"/>
              <a:gd name="connsiteX106" fmla="*/ 238876 w 1840717"/>
              <a:gd name="connsiteY106" fmla="*/ 731679 h 1255953"/>
              <a:gd name="connsiteX107" fmla="*/ 234012 w 1840717"/>
              <a:gd name="connsiteY107" fmla="*/ 736543 h 1255953"/>
              <a:gd name="connsiteX108" fmla="*/ 225905 w 1840717"/>
              <a:gd name="connsiteY108" fmla="*/ 744649 h 1255953"/>
              <a:gd name="connsiteX109" fmla="*/ 221042 w 1840717"/>
              <a:gd name="connsiteY109" fmla="*/ 754377 h 1255953"/>
              <a:gd name="connsiteX110" fmla="*/ 219420 w 1840717"/>
              <a:gd name="connsiteY110" fmla="*/ 759240 h 1255953"/>
              <a:gd name="connsiteX111" fmla="*/ 214556 w 1840717"/>
              <a:gd name="connsiteY111" fmla="*/ 760862 h 1255953"/>
              <a:gd name="connsiteX112" fmla="*/ 211314 w 1840717"/>
              <a:gd name="connsiteY112" fmla="*/ 765725 h 1255953"/>
              <a:gd name="connsiteX113" fmla="*/ 208071 w 1840717"/>
              <a:gd name="connsiteY113" fmla="*/ 772211 h 1255953"/>
              <a:gd name="connsiteX114" fmla="*/ 203208 w 1840717"/>
              <a:gd name="connsiteY114" fmla="*/ 775453 h 1255953"/>
              <a:gd name="connsiteX115" fmla="*/ 195101 w 1840717"/>
              <a:gd name="connsiteY115" fmla="*/ 785181 h 1255953"/>
              <a:gd name="connsiteX116" fmla="*/ 190237 w 1840717"/>
              <a:gd name="connsiteY116" fmla="*/ 788423 h 1255953"/>
              <a:gd name="connsiteX117" fmla="*/ 182131 w 1840717"/>
              <a:gd name="connsiteY117" fmla="*/ 798151 h 1255953"/>
              <a:gd name="connsiteX118" fmla="*/ 174025 w 1840717"/>
              <a:gd name="connsiteY118" fmla="*/ 807879 h 1255953"/>
              <a:gd name="connsiteX119" fmla="*/ 167539 w 1840717"/>
              <a:gd name="connsiteY119" fmla="*/ 822470 h 1255953"/>
              <a:gd name="connsiteX120" fmla="*/ 159433 w 1840717"/>
              <a:gd name="connsiteY120" fmla="*/ 838683 h 1255953"/>
              <a:gd name="connsiteX121" fmla="*/ 156190 w 1840717"/>
              <a:gd name="connsiteY121" fmla="*/ 848411 h 1255953"/>
              <a:gd name="connsiteX122" fmla="*/ 149705 w 1840717"/>
              <a:gd name="connsiteY122" fmla="*/ 858138 h 1255953"/>
              <a:gd name="connsiteX123" fmla="*/ 146463 w 1840717"/>
              <a:gd name="connsiteY123" fmla="*/ 863002 h 1255953"/>
              <a:gd name="connsiteX124" fmla="*/ 144842 w 1840717"/>
              <a:gd name="connsiteY124" fmla="*/ 867866 h 1255953"/>
              <a:gd name="connsiteX125" fmla="*/ 138356 w 1840717"/>
              <a:gd name="connsiteY125" fmla="*/ 893806 h 1255953"/>
              <a:gd name="connsiteX126" fmla="*/ 128629 w 1840717"/>
              <a:gd name="connsiteY126" fmla="*/ 908398 h 1255953"/>
              <a:gd name="connsiteX127" fmla="*/ 122144 w 1840717"/>
              <a:gd name="connsiteY127" fmla="*/ 914883 h 1255953"/>
              <a:gd name="connsiteX128" fmla="*/ 115659 w 1840717"/>
              <a:gd name="connsiteY128" fmla="*/ 927853 h 1255953"/>
              <a:gd name="connsiteX129" fmla="*/ 112416 w 1840717"/>
              <a:gd name="connsiteY129" fmla="*/ 932717 h 1255953"/>
              <a:gd name="connsiteX130" fmla="*/ 107552 w 1840717"/>
              <a:gd name="connsiteY130" fmla="*/ 939202 h 1255953"/>
              <a:gd name="connsiteX131" fmla="*/ 104310 w 1840717"/>
              <a:gd name="connsiteY131" fmla="*/ 945687 h 1255953"/>
              <a:gd name="connsiteX132" fmla="*/ 92961 w 1840717"/>
              <a:gd name="connsiteY132" fmla="*/ 955415 h 1255953"/>
              <a:gd name="connsiteX133" fmla="*/ 86476 w 1840717"/>
              <a:gd name="connsiteY133" fmla="*/ 966764 h 1255953"/>
              <a:gd name="connsiteX134" fmla="*/ 81612 w 1840717"/>
              <a:gd name="connsiteY134" fmla="*/ 971628 h 1255953"/>
              <a:gd name="connsiteX135" fmla="*/ 75127 w 1840717"/>
              <a:gd name="connsiteY135" fmla="*/ 982977 h 1255953"/>
              <a:gd name="connsiteX136" fmla="*/ 71884 w 1840717"/>
              <a:gd name="connsiteY136" fmla="*/ 989462 h 1255953"/>
              <a:gd name="connsiteX137" fmla="*/ 67020 w 1840717"/>
              <a:gd name="connsiteY137" fmla="*/ 991083 h 1255953"/>
              <a:gd name="connsiteX138" fmla="*/ 60535 w 1840717"/>
              <a:gd name="connsiteY138" fmla="*/ 1002432 h 1255953"/>
              <a:gd name="connsiteX139" fmla="*/ 50808 w 1840717"/>
              <a:gd name="connsiteY139" fmla="*/ 1008917 h 1255953"/>
              <a:gd name="connsiteX140" fmla="*/ 45944 w 1840717"/>
              <a:gd name="connsiteY140" fmla="*/ 1017023 h 1255953"/>
              <a:gd name="connsiteX141" fmla="*/ 41080 w 1840717"/>
              <a:gd name="connsiteY141" fmla="*/ 1018645 h 1255953"/>
              <a:gd name="connsiteX142" fmla="*/ 39459 w 1840717"/>
              <a:gd name="connsiteY142" fmla="*/ 1023508 h 1255953"/>
              <a:gd name="connsiteX143" fmla="*/ 34595 w 1840717"/>
              <a:gd name="connsiteY143" fmla="*/ 1026751 h 1255953"/>
              <a:gd name="connsiteX144" fmla="*/ 28110 w 1840717"/>
              <a:gd name="connsiteY144" fmla="*/ 1038100 h 1255953"/>
              <a:gd name="connsiteX145" fmla="*/ 26488 w 1840717"/>
              <a:gd name="connsiteY145" fmla="*/ 1042964 h 1255953"/>
              <a:gd name="connsiteX146" fmla="*/ 23246 w 1840717"/>
              <a:gd name="connsiteY146" fmla="*/ 1047828 h 1255953"/>
              <a:gd name="connsiteX147" fmla="*/ 20003 w 1840717"/>
              <a:gd name="connsiteY147" fmla="*/ 1057555 h 1255953"/>
              <a:gd name="connsiteX148" fmla="*/ 15139 w 1840717"/>
              <a:gd name="connsiteY148" fmla="*/ 1060798 h 1255953"/>
              <a:gd name="connsiteX149" fmla="*/ 11897 w 1840717"/>
              <a:gd name="connsiteY149" fmla="*/ 1065662 h 1255953"/>
              <a:gd name="connsiteX150" fmla="*/ 10276 w 1840717"/>
              <a:gd name="connsiteY150" fmla="*/ 1070525 h 1255953"/>
              <a:gd name="connsiteX151" fmla="*/ 5412 w 1840717"/>
              <a:gd name="connsiteY151" fmla="*/ 1073768 h 1255953"/>
              <a:gd name="connsiteX152" fmla="*/ 2169 w 1840717"/>
              <a:gd name="connsiteY152" fmla="*/ 1078632 h 1255953"/>
              <a:gd name="connsiteX153" fmla="*/ 548 w 1840717"/>
              <a:gd name="connsiteY153" fmla="*/ 1083496 h 1255953"/>
              <a:gd name="connsiteX154" fmla="*/ 13518 w 1840717"/>
              <a:gd name="connsiteY154" fmla="*/ 1081874 h 1255953"/>
              <a:gd name="connsiteX155" fmla="*/ 45944 w 1840717"/>
              <a:gd name="connsiteY155" fmla="*/ 1080253 h 1255953"/>
              <a:gd name="connsiteX156" fmla="*/ 57293 w 1840717"/>
              <a:gd name="connsiteY156" fmla="*/ 1086738 h 1255953"/>
              <a:gd name="connsiteX157" fmla="*/ 62156 w 1840717"/>
              <a:gd name="connsiteY157" fmla="*/ 1088360 h 1255953"/>
              <a:gd name="connsiteX158" fmla="*/ 71884 w 1840717"/>
              <a:gd name="connsiteY158" fmla="*/ 1093223 h 1255953"/>
              <a:gd name="connsiteX159" fmla="*/ 75127 w 1840717"/>
              <a:gd name="connsiteY159" fmla="*/ 1098087 h 1255953"/>
              <a:gd name="connsiteX160" fmla="*/ 89718 w 1840717"/>
              <a:gd name="connsiteY160" fmla="*/ 1102951 h 1255953"/>
              <a:gd name="connsiteX161" fmla="*/ 94582 w 1840717"/>
              <a:gd name="connsiteY161" fmla="*/ 1104572 h 1255953"/>
              <a:gd name="connsiteX162" fmla="*/ 99446 w 1840717"/>
              <a:gd name="connsiteY162" fmla="*/ 1106194 h 1255953"/>
              <a:gd name="connsiteX163" fmla="*/ 102688 w 1840717"/>
              <a:gd name="connsiteY163" fmla="*/ 1111057 h 1255953"/>
              <a:gd name="connsiteX164" fmla="*/ 112416 w 1840717"/>
              <a:gd name="connsiteY164" fmla="*/ 1114300 h 1255953"/>
              <a:gd name="connsiteX165" fmla="*/ 117280 w 1840717"/>
              <a:gd name="connsiteY165" fmla="*/ 1119164 h 1255953"/>
              <a:gd name="connsiteX166" fmla="*/ 120522 w 1840717"/>
              <a:gd name="connsiteY166" fmla="*/ 1124028 h 1255953"/>
              <a:gd name="connsiteX167" fmla="*/ 125386 w 1840717"/>
              <a:gd name="connsiteY167" fmla="*/ 1125649 h 1255953"/>
              <a:gd name="connsiteX168" fmla="*/ 139978 w 1840717"/>
              <a:gd name="connsiteY168" fmla="*/ 1133755 h 1255953"/>
              <a:gd name="connsiteX169" fmla="*/ 144842 w 1840717"/>
              <a:gd name="connsiteY169" fmla="*/ 1136998 h 1255953"/>
              <a:gd name="connsiteX170" fmla="*/ 151327 w 1840717"/>
              <a:gd name="connsiteY170" fmla="*/ 1138619 h 1255953"/>
              <a:gd name="connsiteX171" fmla="*/ 156190 w 1840717"/>
              <a:gd name="connsiteY171" fmla="*/ 1140240 h 1255953"/>
              <a:gd name="connsiteX172" fmla="*/ 162676 w 1840717"/>
              <a:gd name="connsiteY172" fmla="*/ 1146725 h 1255953"/>
              <a:gd name="connsiteX173" fmla="*/ 170782 w 1840717"/>
              <a:gd name="connsiteY173" fmla="*/ 1154832 h 1255953"/>
              <a:gd name="connsiteX174" fmla="*/ 183752 w 1840717"/>
              <a:gd name="connsiteY174" fmla="*/ 1156453 h 1255953"/>
              <a:gd name="connsiteX175" fmla="*/ 188616 w 1840717"/>
              <a:gd name="connsiteY175" fmla="*/ 1158074 h 1255953"/>
              <a:gd name="connsiteX176" fmla="*/ 195101 w 1840717"/>
              <a:gd name="connsiteY176" fmla="*/ 1161317 h 1255953"/>
              <a:gd name="connsiteX177" fmla="*/ 206450 w 1840717"/>
              <a:gd name="connsiteY177" fmla="*/ 1164560 h 1255953"/>
              <a:gd name="connsiteX178" fmla="*/ 217799 w 1840717"/>
              <a:gd name="connsiteY178" fmla="*/ 1169423 h 1255953"/>
              <a:gd name="connsiteX179" fmla="*/ 222663 w 1840717"/>
              <a:gd name="connsiteY179" fmla="*/ 1175908 h 1255953"/>
              <a:gd name="connsiteX180" fmla="*/ 232390 w 1840717"/>
              <a:gd name="connsiteY180" fmla="*/ 1179151 h 1255953"/>
              <a:gd name="connsiteX181" fmla="*/ 269680 w 1840717"/>
              <a:gd name="connsiteY181" fmla="*/ 1187257 h 1255953"/>
              <a:gd name="connsiteX182" fmla="*/ 287514 w 1840717"/>
              <a:gd name="connsiteY182" fmla="*/ 1188879 h 1255953"/>
              <a:gd name="connsiteX183" fmla="*/ 300484 w 1840717"/>
              <a:gd name="connsiteY183" fmla="*/ 1192121 h 1255953"/>
              <a:gd name="connsiteX184" fmla="*/ 310212 w 1840717"/>
              <a:gd name="connsiteY184" fmla="*/ 1195364 h 1255953"/>
              <a:gd name="connsiteX185" fmla="*/ 358850 w 1840717"/>
              <a:gd name="connsiteY185" fmla="*/ 1200228 h 1255953"/>
              <a:gd name="connsiteX186" fmla="*/ 371820 w 1840717"/>
              <a:gd name="connsiteY186" fmla="*/ 1201849 h 1255953"/>
              <a:gd name="connsiteX187" fmla="*/ 383169 w 1840717"/>
              <a:gd name="connsiteY187" fmla="*/ 1205091 h 1255953"/>
              <a:gd name="connsiteX188" fmla="*/ 388033 w 1840717"/>
              <a:gd name="connsiteY188" fmla="*/ 1206713 h 1255953"/>
              <a:gd name="connsiteX189" fmla="*/ 397761 w 1840717"/>
              <a:gd name="connsiteY189" fmla="*/ 1208334 h 1255953"/>
              <a:gd name="connsiteX190" fmla="*/ 402625 w 1840717"/>
              <a:gd name="connsiteY190" fmla="*/ 1211577 h 1255953"/>
              <a:gd name="connsiteX191" fmla="*/ 415595 w 1840717"/>
              <a:gd name="connsiteY191" fmla="*/ 1213198 h 1255953"/>
              <a:gd name="connsiteX192" fmla="*/ 420459 w 1840717"/>
              <a:gd name="connsiteY192" fmla="*/ 1214819 h 1255953"/>
              <a:gd name="connsiteX193" fmla="*/ 448020 w 1840717"/>
              <a:gd name="connsiteY193" fmla="*/ 1221304 h 1255953"/>
              <a:gd name="connsiteX194" fmla="*/ 469097 w 1840717"/>
              <a:gd name="connsiteY194" fmla="*/ 1226168 h 1255953"/>
              <a:gd name="connsiteX195" fmla="*/ 477203 w 1840717"/>
              <a:gd name="connsiteY195" fmla="*/ 1227789 h 1255953"/>
              <a:gd name="connsiteX196" fmla="*/ 482067 w 1840717"/>
              <a:gd name="connsiteY196" fmla="*/ 1229411 h 1255953"/>
              <a:gd name="connsiteX197" fmla="*/ 493416 w 1840717"/>
              <a:gd name="connsiteY197" fmla="*/ 1231032 h 1255953"/>
              <a:gd name="connsiteX198" fmla="*/ 501522 w 1840717"/>
              <a:gd name="connsiteY198" fmla="*/ 1232653 h 1255953"/>
              <a:gd name="connsiteX199" fmla="*/ 504765 w 1840717"/>
              <a:gd name="connsiteY199" fmla="*/ 1237517 h 1255953"/>
              <a:gd name="connsiteX200" fmla="*/ 514493 w 1840717"/>
              <a:gd name="connsiteY200" fmla="*/ 1239138 h 1255953"/>
              <a:gd name="connsiteX201" fmla="*/ 530705 w 1840717"/>
              <a:gd name="connsiteY201" fmla="*/ 1240760 h 1255953"/>
              <a:gd name="connsiteX202" fmla="*/ 545297 w 1840717"/>
              <a:gd name="connsiteY202" fmla="*/ 1244002 h 1255953"/>
              <a:gd name="connsiteX203" fmla="*/ 559888 w 1840717"/>
              <a:gd name="connsiteY203" fmla="*/ 1248866 h 1255953"/>
              <a:gd name="connsiteX204" fmla="*/ 611769 w 1840717"/>
              <a:gd name="connsiteY204" fmla="*/ 1250487 h 1255953"/>
              <a:gd name="connsiteX205" fmla="*/ 700939 w 1840717"/>
              <a:gd name="connsiteY205" fmla="*/ 1250487 h 1255953"/>
              <a:gd name="connsiteX206" fmla="*/ 744714 w 1840717"/>
              <a:gd name="connsiteY206" fmla="*/ 1245623 h 1255953"/>
              <a:gd name="connsiteX207" fmla="*/ 809565 w 1840717"/>
              <a:gd name="connsiteY207" fmla="*/ 1242381 h 1255953"/>
              <a:gd name="connsiteX208" fmla="*/ 829020 w 1840717"/>
              <a:gd name="connsiteY208" fmla="*/ 1240760 h 1255953"/>
              <a:gd name="connsiteX209" fmla="*/ 866310 w 1840717"/>
              <a:gd name="connsiteY209" fmla="*/ 1237517 h 1255953"/>
              <a:gd name="connsiteX210" fmla="*/ 876037 w 1840717"/>
              <a:gd name="connsiteY210" fmla="*/ 1231032 h 1255953"/>
              <a:gd name="connsiteX211" fmla="*/ 889008 w 1840717"/>
              <a:gd name="connsiteY211" fmla="*/ 1229411 h 1255953"/>
              <a:gd name="connsiteX212" fmla="*/ 897114 w 1840717"/>
              <a:gd name="connsiteY212" fmla="*/ 1227789 h 1255953"/>
              <a:gd name="connsiteX213" fmla="*/ 934403 w 1840717"/>
              <a:gd name="connsiteY213" fmla="*/ 1226168 h 1255953"/>
              <a:gd name="connsiteX214" fmla="*/ 953859 w 1840717"/>
              <a:gd name="connsiteY214" fmla="*/ 1221304 h 1255953"/>
              <a:gd name="connsiteX215" fmla="*/ 966829 w 1840717"/>
              <a:gd name="connsiteY215" fmla="*/ 1218062 h 1255953"/>
              <a:gd name="connsiteX216" fmla="*/ 971693 w 1840717"/>
              <a:gd name="connsiteY216" fmla="*/ 1216440 h 1255953"/>
              <a:gd name="connsiteX217" fmla="*/ 1010603 w 1840717"/>
              <a:gd name="connsiteY217" fmla="*/ 1213198 h 1255953"/>
              <a:gd name="connsiteX218" fmla="*/ 1030059 w 1840717"/>
              <a:gd name="connsiteY218" fmla="*/ 1208334 h 1255953"/>
              <a:gd name="connsiteX219" fmla="*/ 1038165 w 1840717"/>
              <a:gd name="connsiteY219" fmla="*/ 1206713 h 1255953"/>
              <a:gd name="connsiteX220" fmla="*/ 1043029 w 1840717"/>
              <a:gd name="connsiteY220" fmla="*/ 1205091 h 1255953"/>
              <a:gd name="connsiteX221" fmla="*/ 1051135 w 1840717"/>
              <a:gd name="connsiteY221" fmla="*/ 1203470 h 1255953"/>
              <a:gd name="connsiteX222" fmla="*/ 1068969 w 1840717"/>
              <a:gd name="connsiteY222" fmla="*/ 1198606 h 1255953"/>
              <a:gd name="connsiteX223" fmla="*/ 1073833 w 1840717"/>
              <a:gd name="connsiteY223" fmla="*/ 1195364 h 1255953"/>
              <a:gd name="connsiteX224" fmla="*/ 1081939 w 1840717"/>
              <a:gd name="connsiteY224" fmla="*/ 1193743 h 1255953"/>
              <a:gd name="connsiteX225" fmla="*/ 1109501 w 1840717"/>
              <a:gd name="connsiteY225" fmla="*/ 1192121 h 1255953"/>
              <a:gd name="connsiteX226" fmla="*/ 1125714 w 1840717"/>
              <a:gd name="connsiteY226" fmla="*/ 1190500 h 1255953"/>
              <a:gd name="connsiteX227" fmla="*/ 1140305 w 1840717"/>
              <a:gd name="connsiteY227" fmla="*/ 1182394 h 1255953"/>
              <a:gd name="connsiteX228" fmla="*/ 1145169 w 1840717"/>
              <a:gd name="connsiteY228" fmla="*/ 1180772 h 1255953"/>
              <a:gd name="connsiteX229" fmla="*/ 1153276 w 1840717"/>
              <a:gd name="connsiteY229" fmla="*/ 1177530 h 1255953"/>
              <a:gd name="connsiteX230" fmla="*/ 1158139 w 1840717"/>
              <a:gd name="connsiteY230" fmla="*/ 1175908 h 1255953"/>
              <a:gd name="connsiteX231" fmla="*/ 1172731 w 1840717"/>
              <a:gd name="connsiteY231" fmla="*/ 1167802 h 1255953"/>
              <a:gd name="connsiteX232" fmla="*/ 1179216 w 1840717"/>
              <a:gd name="connsiteY232" fmla="*/ 1166181 h 1255953"/>
              <a:gd name="connsiteX233" fmla="*/ 1190565 w 1840717"/>
              <a:gd name="connsiteY233" fmla="*/ 1162938 h 1255953"/>
              <a:gd name="connsiteX234" fmla="*/ 1195429 w 1840717"/>
              <a:gd name="connsiteY234" fmla="*/ 1158074 h 1255953"/>
              <a:gd name="connsiteX235" fmla="*/ 1208399 w 1840717"/>
              <a:gd name="connsiteY235" fmla="*/ 1154832 h 1255953"/>
              <a:gd name="connsiteX236" fmla="*/ 1219748 w 1840717"/>
              <a:gd name="connsiteY236" fmla="*/ 1151589 h 1255953"/>
              <a:gd name="connsiteX237" fmla="*/ 1229476 w 1840717"/>
              <a:gd name="connsiteY237" fmla="*/ 1149968 h 1255953"/>
              <a:gd name="connsiteX238" fmla="*/ 1235961 w 1840717"/>
              <a:gd name="connsiteY238" fmla="*/ 1146725 h 1255953"/>
              <a:gd name="connsiteX239" fmla="*/ 1240825 w 1840717"/>
              <a:gd name="connsiteY239" fmla="*/ 1143483 h 1255953"/>
              <a:gd name="connsiteX240" fmla="*/ 1261901 w 1840717"/>
              <a:gd name="connsiteY240" fmla="*/ 1138619 h 1255953"/>
              <a:gd name="connsiteX241" fmla="*/ 1273250 w 1840717"/>
              <a:gd name="connsiteY241" fmla="*/ 1130513 h 1255953"/>
              <a:gd name="connsiteX242" fmla="*/ 1278114 w 1840717"/>
              <a:gd name="connsiteY242" fmla="*/ 1128891 h 1255953"/>
              <a:gd name="connsiteX243" fmla="*/ 1291084 w 1840717"/>
              <a:gd name="connsiteY243" fmla="*/ 1122406 h 1255953"/>
              <a:gd name="connsiteX244" fmla="*/ 1300812 w 1840717"/>
              <a:gd name="connsiteY244" fmla="*/ 1120785 h 1255953"/>
              <a:gd name="connsiteX245" fmla="*/ 1307297 w 1840717"/>
              <a:gd name="connsiteY245" fmla="*/ 1117543 h 1255953"/>
              <a:gd name="connsiteX246" fmla="*/ 1321888 w 1840717"/>
              <a:gd name="connsiteY246" fmla="*/ 1114300 h 1255953"/>
              <a:gd name="connsiteX247" fmla="*/ 1336480 w 1840717"/>
              <a:gd name="connsiteY247" fmla="*/ 1111057 h 1255953"/>
              <a:gd name="connsiteX248" fmla="*/ 1346208 w 1840717"/>
              <a:gd name="connsiteY248" fmla="*/ 1104572 h 1255953"/>
              <a:gd name="connsiteX249" fmla="*/ 1357556 w 1840717"/>
              <a:gd name="connsiteY249" fmla="*/ 1096466 h 1255953"/>
              <a:gd name="connsiteX250" fmla="*/ 1364042 w 1840717"/>
              <a:gd name="connsiteY250" fmla="*/ 1086738 h 1255953"/>
              <a:gd name="connsiteX251" fmla="*/ 1365663 w 1840717"/>
              <a:gd name="connsiteY251" fmla="*/ 1078632 h 1255953"/>
              <a:gd name="connsiteX252" fmla="*/ 1370527 w 1840717"/>
              <a:gd name="connsiteY252" fmla="*/ 1073768 h 1255953"/>
              <a:gd name="connsiteX253" fmla="*/ 1375390 w 1840717"/>
              <a:gd name="connsiteY253" fmla="*/ 1065662 h 1255953"/>
              <a:gd name="connsiteX254" fmla="*/ 1385118 w 1840717"/>
              <a:gd name="connsiteY254" fmla="*/ 1059177 h 1255953"/>
              <a:gd name="connsiteX255" fmla="*/ 1389982 w 1840717"/>
              <a:gd name="connsiteY255" fmla="*/ 1055934 h 1255953"/>
              <a:gd name="connsiteX256" fmla="*/ 1406195 w 1840717"/>
              <a:gd name="connsiteY256" fmla="*/ 1051070 h 1255953"/>
              <a:gd name="connsiteX257" fmla="*/ 1419165 w 1840717"/>
              <a:gd name="connsiteY257" fmla="*/ 1046206 h 1255953"/>
              <a:gd name="connsiteX258" fmla="*/ 1430514 w 1840717"/>
              <a:gd name="connsiteY258" fmla="*/ 1042964 h 1255953"/>
              <a:gd name="connsiteX259" fmla="*/ 1445105 w 1840717"/>
              <a:gd name="connsiteY259" fmla="*/ 1041343 h 1255953"/>
              <a:gd name="connsiteX260" fmla="*/ 1454833 w 1840717"/>
              <a:gd name="connsiteY260" fmla="*/ 1034857 h 1255953"/>
              <a:gd name="connsiteX261" fmla="*/ 1464561 w 1840717"/>
              <a:gd name="connsiteY261" fmla="*/ 1025130 h 1255953"/>
              <a:gd name="connsiteX262" fmla="*/ 1474288 w 1840717"/>
              <a:gd name="connsiteY262" fmla="*/ 1015402 h 1255953"/>
              <a:gd name="connsiteX263" fmla="*/ 1479152 w 1840717"/>
              <a:gd name="connsiteY263" fmla="*/ 1010538 h 1255953"/>
              <a:gd name="connsiteX264" fmla="*/ 1492122 w 1840717"/>
              <a:gd name="connsiteY264" fmla="*/ 1005674 h 1255953"/>
              <a:gd name="connsiteX265" fmla="*/ 1496986 w 1840717"/>
              <a:gd name="connsiteY265" fmla="*/ 1000811 h 1255953"/>
              <a:gd name="connsiteX266" fmla="*/ 1511578 w 1840717"/>
              <a:gd name="connsiteY266" fmla="*/ 995947 h 1255953"/>
              <a:gd name="connsiteX267" fmla="*/ 1518063 w 1840717"/>
              <a:gd name="connsiteY267" fmla="*/ 992704 h 1255953"/>
              <a:gd name="connsiteX268" fmla="*/ 1531033 w 1840717"/>
              <a:gd name="connsiteY268" fmla="*/ 984598 h 1255953"/>
              <a:gd name="connsiteX269" fmla="*/ 1542382 w 1840717"/>
              <a:gd name="connsiteY269" fmla="*/ 979734 h 1255953"/>
              <a:gd name="connsiteX270" fmla="*/ 1547246 w 1840717"/>
              <a:gd name="connsiteY270" fmla="*/ 973249 h 1255953"/>
              <a:gd name="connsiteX271" fmla="*/ 1556973 w 1840717"/>
              <a:gd name="connsiteY271" fmla="*/ 968385 h 1255953"/>
              <a:gd name="connsiteX272" fmla="*/ 1563459 w 1840717"/>
              <a:gd name="connsiteY272" fmla="*/ 958657 h 1255953"/>
              <a:gd name="connsiteX273" fmla="*/ 1566701 w 1840717"/>
              <a:gd name="connsiteY273" fmla="*/ 953794 h 1255953"/>
              <a:gd name="connsiteX274" fmla="*/ 1571565 w 1840717"/>
              <a:gd name="connsiteY274" fmla="*/ 950551 h 1255953"/>
              <a:gd name="connsiteX275" fmla="*/ 1579671 w 1840717"/>
              <a:gd name="connsiteY275" fmla="*/ 940823 h 1255953"/>
              <a:gd name="connsiteX276" fmla="*/ 1584535 w 1840717"/>
              <a:gd name="connsiteY276" fmla="*/ 937581 h 1255953"/>
              <a:gd name="connsiteX277" fmla="*/ 1592642 w 1840717"/>
              <a:gd name="connsiteY277" fmla="*/ 927853 h 1255953"/>
              <a:gd name="connsiteX278" fmla="*/ 1597505 w 1840717"/>
              <a:gd name="connsiteY278" fmla="*/ 924611 h 1255953"/>
              <a:gd name="connsiteX279" fmla="*/ 1600748 w 1840717"/>
              <a:gd name="connsiteY279" fmla="*/ 919747 h 1255953"/>
              <a:gd name="connsiteX280" fmla="*/ 1610476 w 1840717"/>
              <a:gd name="connsiteY280" fmla="*/ 913262 h 1255953"/>
              <a:gd name="connsiteX281" fmla="*/ 1620203 w 1840717"/>
              <a:gd name="connsiteY281" fmla="*/ 901913 h 1255953"/>
              <a:gd name="connsiteX282" fmla="*/ 1625067 w 1840717"/>
              <a:gd name="connsiteY282" fmla="*/ 900291 h 1255953"/>
              <a:gd name="connsiteX283" fmla="*/ 1628310 w 1840717"/>
              <a:gd name="connsiteY283" fmla="*/ 895428 h 1255953"/>
              <a:gd name="connsiteX284" fmla="*/ 1629931 w 1840717"/>
              <a:gd name="connsiteY284" fmla="*/ 890564 h 1255953"/>
              <a:gd name="connsiteX285" fmla="*/ 1636416 w 1840717"/>
              <a:gd name="connsiteY285" fmla="*/ 887321 h 1255953"/>
              <a:gd name="connsiteX286" fmla="*/ 1649386 w 1840717"/>
              <a:gd name="connsiteY286" fmla="*/ 872730 h 1255953"/>
              <a:gd name="connsiteX287" fmla="*/ 1654250 w 1840717"/>
              <a:gd name="connsiteY287" fmla="*/ 866245 h 1255953"/>
              <a:gd name="connsiteX288" fmla="*/ 1657493 w 1840717"/>
              <a:gd name="connsiteY288" fmla="*/ 861381 h 1255953"/>
              <a:gd name="connsiteX289" fmla="*/ 1662356 w 1840717"/>
              <a:gd name="connsiteY289" fmla="*/ 859760 h 1255953"/>
              <a:gd name="connsiteX290" fmla="*/ 1676948 w 1840717"/>
              <a:gd name="connsiteY290" fmla="*/ 845168 h 1255953"/>
              <a:gd name="connsiteX291" fmla="*/ 1681812 w 1840717"/>
              <a:gd name="connsiteY291" fmla="*/ 838683 h 1255953"/>
              <a:gd name="connsiteX292" fmla="*/ 1691539 w 1840717"/>
              <a:gd name="connsiteY292" fmla="*/ 828955 h 1255953"/>
              <a:gd name="connsiteX293" fmla="*/ 1693161 w 1840717"/>
              <a:gd name="connsiteY293" fmla="*/ 824091 h 1255953"/>
              <a:gd name="connsiteX294" fmla="*/ 1702888 w 1840717"/>
              <a:gd name="connsiteY294" fmla="*/ 817606 h 1255953"/>
              <a:gd name="connsiteX295" fmla="*/ 1710995 w 1840717"/>
              <a:gd name="connsiteY295" fmla="*/ 807879 h 1255953"/>
              <a:gd name="connsiteX296" fmla="*/ 1715859 w 1840717"/>
              <a:gd name="connsiteY296" fmla="*/ 804636 h 1255953"/>
              <a:gd name="connsiteX297" fmla="*/ 1725586 w 1840717"/>
              <a:gd name="connsiteY297" fmla="*/ 791666 h 1255953"/>
              <a:gd name="connsiteX298" fmla="*/ 1735314 w 1840717"/>
              <a:gd name="connsiteY298" fmla="*/ 783560 h 1255953"/>
              <a:gd name="connsiteX299" fmla="*/ 1743420 w 1840717"/>
              <a:gd name="connsiteY299" fmla="*/ 777074 h 1255953"/>
              <a:gd name="connsiteX300" fmla="*/ 1749905 w 1840717"/>
              <a:gd name="connsiteY300" fmla="*/ 767347 h 1255953"/>
              <a:gd name="connsiteX301" fmla="*/ 1753148 w 1840717"/>
              <a:gd name="connsiteY301" fmla="*/ 762483 h 1255953"/>
              <a:gd name="connsiteX302" fmla="*/ 1758012 w 1840717"/>
              <a:gd name="connsiteY302" fmla="*/ 757619 h 1255953"/>
              <a:gd name="connsiteX303" fmla="*/ 1762876 w 1840717"/>
              <a:gd name="connsiteY303" fmla="*/ 754377 h 1255953"/>
              <a:gd name="connsiteX304" fmla="*/ 1770982 w 1840717"/>
              <a:gd name="connsiteY304" fmla="*/ 747891 h 1255953"/>
              <a:gd name="connsiteX305" fmla="*/ 1772603 w 1840717"/>
              <a:gd name="connsiteY305" fmla="*/ 743028 h 1255953"/>
              <a:gd name="connsiteX306" fmla="*/ 1783952 w 1840717"/>
              <a:gd name="connsiteY306" fmla="*/ 731679 h 1255953"/>
              <a:gd name="connsiteX307" fmla="*/ 1790437 w 1840717"/>
              <a:gd name="connsiteY307" fmla="*/ 717087 h 1255953"/>
              <a:gd name="connsiteX308" fmla="*/ 1792059 w 1840717"/>
              <a:gd name="connsiteY308" fmla="*/ 712223 h 1255953"/>
              <a:gd name="connsiteX309" fmla="*/ 1796922 w 1840717"/>
              <a:gd name="connsiteY309" fmla="*/ 705738 h 1255953"/>
              <a:gd name="connsiteX310" fmla="*/ 1798544 w 1840717"/>
              <a:gd name="connsiteY310" fmla="*/ 700874 h 1255953"/>
              <a:gd name="connsiteX311" fmla="*/ 1800165 w 1840717"/>
              <a:gd name="connsiteY311" fmla="*/ 694389 h 1255953"/>
              <a:gd name="connsiteX312" fmla="*/ 1809893 w 1840717"/>
              <a:gd name="connsiteY312" fmla="*/ 687904 h 1255953"/>
              <a:gd name="connsiteX313" fmla="*/ 1814756 w 1840717"/>
              <a:gd name="connsiteY313" fmla="*/ 681419 h 1255953"/>
              <a:gd name="connsiteX314" fmla="*/ 1824484 w 1840717"/>
              <a:gd name="connsiteY314" fmla="*/ 676555 h 1255953"/>
              <a:gd name="connsiteX315" fmla="*/ 1835833 w 1840717"/>
              <a:gd name="connsiteY315" fmla="*/ 665206 h 1255953"/>
              <a:gd name="connsiteX316" fmla="*/ 1839076 w 1840717"/>
              <a:gd name="connsiteY316" fmla="*/ 660343 h 1255953"/>
              <a:gd name="connsiteX317" fmla="*/ 1837454 w 1840717"/>
              <a:gd name="connsiteY317" fmla="*/ 631160 h 1255953"/>
              <a:gd name="connsiteX318" fmla="*/ 1832590 w 1840717"/>
              <a:gd name="connsiteY318" fmla="*/ 613325 h 1255953"/>
              <a:gd name="connsiteX319" fmla="*/ 1829348 w 1840717"/>
              <a:gd name="connsiteY319" fmla="*/ 608462 h 1255953"/>
              <a:gd name="connsiteX320" fmla="*/ 1821242 w 1840717"/>
              <a:gd name="connsiteY320" fmla="*/ 606840 h 1255953"/>
              <a:gd name="connsiteX321" fmla="*/ 1816378 w 1840717"/>
              <a:gd name="connsiteY321" fmla="*/ 608462 h 1255953"/>
              <a:gd name="connsiteX322" fmla="*/ 1801786 w 1840717"/>
              <a:gd name="connsiteY322" fmla="*/ 605219 h 1255953"/>
              <a:gd name="connsiteX323" fmla="*/ 1787195 w 1840717"/>
              <a:gd name="connsiteY323" fmla="*/ 593870 h 1255953"/>
              <a:gd name="connsiteX324" fmla="*/ 1780710 w 1840717"/>
              <a:gd name="connsiteY324" fmla="*/ 592249 h 1255953"/>
              <a:gd name="connsiteX325" fmla="*/ 1769361 w 1840717"/>
              <a:gd name="connsiteY325" fmla="*/ 580900 h 1255953"/>
              <a:gd name="connsiteX326" fmla="*/ 1764497 w 1840717"/>
              <a:gd name="connsiteY326" fmla="*/ 577657 h 1255953"/>
              <a:gd name="connsiteX327" fmla="*/ 1761254 w 1840717"/>
              <a:gd name="connsiteY327" fmla="*/ 572794 h 1255953"/>
              <a:gd name="connsiteX328" fmla="*/ 1751527 w 1840717"/>
              <a:gd name="connsiteY328" fmla="*/ 569551 h 1255953"/>
              <a:gd name="connsiteX329" fmla="*/ 1746663 w 1840717"/>
              <a:gd name="connsiteY329" fmla="*/ 566308 h 1255953"/>
              <a:gd name="connsiteX330" fmla="*/ 1740178 w 1840717"/>
              <a:gd name="connsiteY330" fmla="*/ 561445 h 1255953"/>
              <a:gd name="connsiteX331" fmla="*/ 1735314 w 1840717"/>
              <a:gd name="connsiteY331" fmla="*/ 559823 h 1255953"/>
              <a:gd name="connsiteX332" fmla="*/ 1722344 w 1840717"/>
              <a:gd name="connsiteY332" fmla="*/ 556581 h 1255953"/>
              <a:gd name="connsiteX333" fmla="*/ 1715859 w 1840717"/>
              <a:gd name="connsiteY333" fmla="*/ 553338 h 1255953"/>
              <a:gd name="connsiteX334" fmla="*/ 1712616 w 1840717"/>
              <a:gd name="connsiteY334" fmla="*/ 548474 h 1255953"/>
              <a:gd name="connsiteX335" fmla="*/ 1707752 w 1840717"/>
              <a:gd name="connsiteY335" fmla="*/ 545232 h 1255953"/>
              <a:gd name="connsiteX336" fmla="*/ 1698025 w 1840717"/>
              <a:gd name="connsiteY336" fmla="*/ 535504 h 1255953"/>
              <a:gd name="connsiteX337" fmla="*/ 1693161 w 1840717"/>
              <a:gd name="connsiteY337" fmla="*/ 532262 h 1255953"/>
              <a:gd name="connsiteX338" fmla="*/ 1683433 w 1840717"/>
              <a:gd name="connsiteY338" fmla="*/ 527398 h 1255953"/>
              <a:gd name="connsiteX339" fmla="*/ 1680190 w 1840717"/>
              <a:gd name="connsiteY339" fmla="*/ 522534 h 1255953"/>
              <a:gd name="connsiteX340" fmla="*/ 1670463 w 1840717"/>
              <a:gd name="connsiteY340" fmla="*/ 519291 h 1255953"/>
              <a:gd name="connsiteX341" fmla="*/ 1657493 w 1840717"/>
              <a:gd name="connsiteY341" fmla="*/ 514428 h 1255953"/>
              <a:gd name="connsiteX342" fmla="*/ 1649386 w 1840717"/>
              <a:gd name="connsiteY342" fmla="*/ 507943 h 1255953"/>
              <a:gd name="connsiteX343" fmla="*/ 1636416 w 1840717"/>
              <a:gd name="connsiteY343" fmla="*/ 501457 h 1255953"/>
              <a:gd name="connsiteX344" fmla="*/ 1626688 w 1840717"/>
              <a:gd name="connsiteY344" fmla="*/ 494972 h 1255953"/>
              <a:gd name="connsiteX345" fmla="*/ 1615339 w 1840717"/>
              <a:gd name="connsiteY345" fmla="*/ 491730 h 1255953"/>
              <a:gd name="connsiteX346" fmla="*/ 1603990 w 1840717"/>
              <a:gd name="connsiteY346" fmla="*/ 490108 h 1255953"/>
              <a:gd name="connsiteX347" fmla="*/ 1599127 w 1840717"/>
              <a:gd name="connsiteY347" fmla="*/ 488487 h 1255953"/>
              <a:gd name="connsiteX348" fmla="*/ 1589399 w 1840717"/>
              <a:gd name="connsiteY348" fmla="*/ 486866 h 1255953"/>
              <a:gd name="connsiteX349" fmla="*/ 1584535 w 1840717"/>
              <a:gd name="connsiteY349" fmla="*/ 483623 h 1255953"/>
              <a:gd name="connsiteX350" fmla="*/ 1571565 w 1840717"/>
              <a:gd name="connsiteY350" fmla="*/ 480381 h 1255953"/>
              <a:gd name="connsiteX351" fmla="*/ 1566701 w 1840717"/>
              <a:gd name="connsiteY351" fmla="*/ 477138 h 1255953"/>
              <a:gd name="connsiteX352" fmla="*/ 1558595 w 1840717"/>
              <a:gd name="connsiteY352" fmla="*/ 473896 h 1255953"/>
              <a:gd name="connsiteX353" fmla="*/ 1553731 w 1840717"/>
              <a:gd name="connsiteY353" fmla="*/ 469032 h 1255953"/>
              <a:gd name="connsiteX354" fmla="*/ 1544003 w 1840717"/>
              <a:gd name="connsiteY354" fmla="*/ 465789 h 1255953"/>
              <a:gd name="connsiteX355" fmla="*/ 1534276 w 1840717"/>
              <a:gd name="connsiteY355" fmla="*/ 459304 h 1255953"/>
              <a:gd name="connsiteX356" fmla="*/ 1529412 w 1840717"/>
              <a:gd name="connsiteY356" fmla="*/ 456062 h 1255953"/>
              <a:gd name="connsiteX357" fmla="*/ 1518063 w 1840717"/>
              <a:gd name="connsiteY357" fmla="*/ 443091 h 1255953"/>
              <a:gd name="connsiteX358" fmla="*/ 1511578 w 1840717"/>
              <a:gd name="connsiteY358" fmla="*/ 436606 h 1255953"/>
              <a:gd name="connsiteX359" fmla="*/ 1505093 w 1840717"/>
              <a:gd name="connsiteY359" fmla="*/ 428500 h 1255953"/>
              <a:gd name="connsiteX360" fmla="*/ 1495365 w 1840717"/>
              <a:gd name="connsiteY360" fmla="*/ 422015 h 1255953"/>
              <a:gd name="connsiteX361" fmla="*/ 1480773 w 1840717"/>
              <a:gd name="connsiteY361" fmla="*/ 409045 h 1255953"/>
              <a:gd name="connsiteX362" fmla="*/ 1475910 w 1840717"/>
              <a:gd name="connsiteY362" fmla="*/ 407423 h 1255953"/>
              <a:gd name="connsiteX363" fmla="*/ 1471046 w 1840717"/>
              <a:gd name="connsiteY363" fmla="*/ 402560 h 1255953"/>
              <a:gd name="connsiteX364" fmla="*/ 1459697 w 1840717"/>
              <a:gd name="connsiteY364" fmla="*/ 397696 h 1255953"/>
              <a:gd name="connsiteX365" fmla="*/ 1449969 w 1840717"/>
              <a:gd name="connsiteY365" fmla="*/ 392832 h 1255953"/>
              <a:gd name="connsiteX366" fmla="*/ 1441863 w 1840717"/>
              <a:gd name="connsiteY366" fmla="*/ 389589 h 1255953"/>
              <a:gd name="connsiteX367" fmla="*/ 1430514 w 1840717"/>
              <a:gd name="connsiteY367" fmla="*/ 387968 h 1255953"/>
              <a:gd name="connsiteX368" fmla="*/ 1417544 w 1840717"/>
              <a:gd name="connsiteY368" fmla="*/ 374998 h 1255953"/>
              <a:gd name="connsiteX369" fmla="*/ 1412680 w 1840717"/>
              <a:gd name="connsiteY369" fmla="*/ 370134 h 1255953"/>
              <a:gd name="connsiteX370" fmla="*/ 1407816 w 1840717"/>
              <a:gd name="connsiteY370" fmla="*/ 368513 h 1255953"/>
              <a:gd name="connsiteX371" fmla="*/ 1388361 w 1840717"/>
              <a:gd name="connsiteY371" fmla="*/ 358785 h 1255953"/>
              <a:gd name="connsiteX372" fmla="*/ 1383497 w 1840717"/>
              <a:gd name="connsiteY372" fmla="*/ 357164 h 1255953"/>
              <a:gd name="connsiteX373" fmla="*/ 1378633 w 1840717"/>
              <a:gd name="connsiteY373" fmla="*/ 355543 h 1255953"/>
              <a:gd name="connsiteX374" fmla="*/ 1375390 w 1840717"/>
              <a:gd name="connsiteY374" fmla="*/ 350679 h 1255953"/>
              <a:gd name="connsiteX375" fmla="*/ 1359178 w 1840717"/>
              <a:gd name="connsiteY375" fmla="*/ 345815 h 1255953"/>
              <a:gd name="connsiteX376" fmla="*/ 1352693 w 1840717"/>
              <a:gd name="connsiteY376" fmla="*/ 342572 h 1255953"/>
              <a:gd name="connsiteX377" fmla="*/ 1344586 w 1840717"/>
              <a:gd name="connsiteY377" fmla="*/ 339330 h 1255953"/>
              <a:gd name="connsiteX378" fmla="*/ 1339722 w 1840717"/>
              <a:gd name="connsiteY378" fmla="*/ 336087 h 1255953"/>
              <a:gd name="connsiteX379" fmla="*/ 1329995 w 1840717"/>
              <a:gd name="connsiteY379" fmla="*/ 334466 h 1255953"/>
              <a:gd name="connsiteX380" fmla="*/ 1318646 w 1840717"/>
              <a:gd name="connsiteY380" fmla="*/ 329602 h 1255953"/>
              <a:gd name="connsiteX381" fmla="*/ 1315403 w 1840717"/>
              <a:gd name="connsiteY381" fmla="*/ 324738 h 1255953"/>
              <a:gd name="connsiteX382" fmla="*/ 1304054 w 1840717"/>
              <a:gd name="connsiteY382" fmla="*/ 319874 h 1255953"/>
              <a:gd name="connsiteX383" fmla="*/ 1287842 w 1840717"/>
              <a:gd name="connsiteY383" fmla="*/ 306904 h 1255953"/>
              <a:gd name="connsiteX384" fmla="*/ 1281356 w 1840717"/>
              <a:gd name="connsiteY384" fmla="*/ 305283 h 1255953"/>
              <a:gd name="connsiteX385" fmla="*/ 1278114 w 1840717"/>
              <a:gd name="connsiteY385" fmla="*/ 300419 h 1255953"/>
              <a:gd name="connsiteX386" fmla="*/ 1263522 w 1840717"/>
              <a:gd name="connsiteY386" fmla="*/ 292313 h 1255953"/>
              <a:gd name="connsiteX387" fmla="*/ 1257037 w 1840717"/>
              <a:gd name="connsiteY387" fmla="*/ 282585 h 1255953"/>
              <a:gd name="connsiteX388" fmla="*/ 1252173 w 1840717"/>
              <a:gd name="connsiteY388" fmla="*/ 280964 h 1255953"/>
              <a:gd name="connsiteX389" fmla="*/ 1240825 w 1840717"/>
              <a:gd name="connsiteY389" fmla="*/ 272857 h 1255953"/>
              <a:gd name="connsiteX390" fmla="*/ 1235961 w 1840717"/>
              <a:gd name="connsiteY390" fmla="*/ 269615 h 1255953"/>
              <a:gd name="connsiteX391" fmla="*/ 1231097 w 1840717"/>
              <a:gd name="connsiteY391" fmla="*/ 267994 h 1255953"/>
              <a:gd name="connsiteX392" fmla="*/ 1226233 w 1840717"/>
              <a:gd name="connsiteY392" fmla="*/ 264751 h 1255953"/>
              <a:gd name="connsiteX393" fmla="*/ 1221369 w 1840717"/>
              <a:gd name="connsiteY393" fmla="*/ 263130 h 1255953"/>
              <a:gd name="connsiteX394" fmla="*/ 1210020 w 1840717"/>
              <a:gd name="connsiteY394" fmla="*/ 255023 h 1255953"/>
              <a:gd name="connsiteX395" fmla="*/ 1200293 w 1840717"/>
              <a:gd name="connsiteY395" fmla="*/ 251781 h 1255953"/>
              <a:gd name="connsiteX396" fmla="*/ 1190565 w 1840717"/>
              <a:gd name="connsiteY396" fmla="*/ 243674 h 1255953"/>
              <a:gd name="connsiteX397" fmla="*/ 1185701 w 1840717"/>
              <a:gd name="connsiteY397" fmla="*/ 242053 h 1255953"/>
              <a:gd name="connsiteX398" fmla="*/ 1180837 w 1840717"/>
              <a:gd name="connsiteY398" fmla="*/ 238811 h 1255953"/>
              <a:gd name="connsiteX399" fmla="*/ 1174352 w 1840717"/>
              <a:gd name="connsiteY399" fmla="*/ 233947 h 1255953"/>
              <a:gd name="connsiteX400" fmla="*/ 1164625 w 1840717"/>
              <a:gd name="connsiteY400" fmla="*/ 230704 h 1255953"/>
              <a:gd name="connsiteX401" fmla="*/ 1153276 w 1840717"/>
              <a:gd name="connsiteY401" fmla="*/ 224219 h 1255953"/>
              <a:gd name="connsiteX402" fmla="*/ 1140305 w 1840717"/>
              <a:gd name="connsiteY402" fmla="*/ 217734 h 1255953"/>
              <a:gd name="connsiteX403" fmla="*/ 1133820 w 1840717"/>
              <a:gd name="connsiteY403" fmla="*/ 212870 h 1255953"/>
              <a:gd name="connsiteX404" fmla="*/ 1127335 w 1840717"/>
              <a:gd name="connsiteY404" fmla="*/ 201521 h 1255953"/>
              <a:gd name="connsiteX405" fmla="*/ 1120850 w 1840717"/>
              <a:gd name="connsiteY405" fmla="*/ 198279 h 1255953"/>
              <a:gd name="connsiteX406" fmla="*/ 1117608 w 1840717"/>
              <a:gd name="connsiteY406" fmla="*/ 193415 h 1255953"/>
              <a:gd name="connsiteX407" fmla="*/ 1112744 w 1840717"/>
              <a:gd name="connsiteY407" fmla="*/ 191794 h 1255953"/>
              <a:gd name="connsiteX408" fmla="*/ 1103016 w 1840717"/>
              <a:gd name="connsiteY408" fmla="*/ 186930 h 1255953"/>
              <a:gd name="connsiteX409" fmla="*/ 1098152 w 1840717"/>
              <a:gd name="connsiteY409" fmla="*/ 180445 h 1255953"/>
              <a:gd name="connsiteX410" fmla="*/ 1093288 w 1840717"/>
              <a:gd name="connsiteY410" fmla="*/ 178823 h 1255953"/>
              <a:gd name="connsiteX411" fmla="*/ 1086803 w 1840717"/>
              <a:gd name="connsiteY411" fmla="*/ 175581 h 1255953"/>
              <a:gd name="connsiteX412" fmla="*/ 1073833 w 1840717"/>
              <a:gd name="connsiteY412" fmla="*/ 170717 h 1255953"/>
              <a:gd name="connsiteX413" fmla="*/ 1067348 w 1840717"/>
              <a:gd name="connsiteY413" fmla="*/ 169096 h 1255953"/>
              <a:gd name="connsiteX414" fmla="*/ 1064105 w 1840717"/>
              <a:gd name="connsiteY414" fmla="*/ 164232 h 1255953"/>
              <a:gd name="connsiteX415" fmla="*/ 1057620 w 1840717"/>
              <a:gd name="connsiteY415" fmla="*/ 162611 h 1255953"/>
              <a:gd name="connsiteX416" fmla="*/ 1052756 w 1840717"/>
              <a:gd name="connsiteY416" fmla="*/ 160989 h 1255953"/>
              <a:gd name="connsiteX417" fmla="*/ 1047893 w 1840717"/>
              <a:gd name="connsiteY417" fmla="*/ 157747 h 1255953"/>
              <a:gd name="connsiteX418" fmla="*/ 1038165 w 1840717"/>
              <a:gd name="connsiteY418" fmla="*/ 156125 h 1255953"/>
              <a:gd name="connsiteX419" fmla="*/ 1031680 w 1840717"/>
              <a:gd name="connsiteY419" fmla="*/ 151262 h 1255953"/>
              <a:gd name="connsiteX420" fmla="*/ 1026816 w 1840717"/>
              <a:gd name="connsiteY420" fmla="*/ 149640 h 1255953"/>
              <a:gd name="connsiteX421" fmla="*/ 1012225 w 1840717"/>
              <a:gd name="connsiteY421" fmla="*/ 146398 h 1255953"/>
              <a:gd name="connsiteX422" fmla="*/ 999254 w 1840717"/>
              <a:gd name="connsiteY422" fmla="*/ 139913 h 1255953"/>
              <a:gd name="connsiteX423" fmla="*/ 989527 w 1840717"/>
              <a:gd name="connsiteY423" fmla="*/ 136670 h 1255953"/>
              <a:gd name="connsiteX424" fmla="*/ 976556 w 1840717"/>
              <a:gd name="connsiteY424" fmla="*/ 131806 h 1255953"/>
              <a:gd name="connsiteX425" fmla="*/ 968450 w 1840717"/>
              <a:gd name="connsiteY425" fmla="*/ 125321 h 1255953"/>
              <a:gd name="connsiteX426" fmla="*/ 963586 w 1840717"/>
              <a:gd name="connsiteY426" fmla="*/ 120457 h 1255953"/>
              <a:gd name="connsiteX427" fmla="*/ 957101 w 1840717"/>
              <a:gd name="connsiteY427" fmla="*/ 118836 h 1255953"/>
              <a:gd name="connsiteX428" fmla="*/ 950616 w 1840717"/>
              <a:gd name="connsiteY428" fmla="*/ 115594 h 1255953"/>
              <a:gd name="connsiteX429" fmla="*/ 945752 w 1840717"/>
              <a:gd name="connsiteY429" fmla="*/ 110730 h 1255953"/>
              <a:gd name="connsiteX430" fmla="*/ 939267 w 1840717"/>
              <a:gd name="connsiteY430" fmla="*/ 107487 h 1255953"/>
              <a:gd name="connsiteX431" fmla="*/ 936025 w 1840717"/>
              <a:gd name="connsiteY431" fmla="*/ 102623 h 1255953"/>
              <a:gd name="connsiteX432" fmla="*/ 929539 w 1840717"/>
              <a:gd name="connsiteY432" fmla="*/ 97760 h 1255953"/>
              <a:gd name="connsiteX433" fmla="*/ 919812 w 1840717"/>
              <a:gd name="connsiteY433" fmla="*/ 91274 h 1255953"/>
              <a:gd name="connsiteX434" fmla="*/ 910084 w 1840717"/>
              <a:gd name="connsiteY434" fmla="*/ 81547 h 1255953"/>
              <a:gd name="connsiteX435" fmla="*/ 898735 w 1840717"/>
              <a:gd name="connsiteY435" fmla="*/ 76683 h 1255953"/>
              <a:gd name="connsiteX436" fmla="*/ 897114 w 1840717"/>
              <a:gd name="connsiteY436" fmla="*/ 71819 h 1255953"/>
              <a:gd name="connsiteX437" fmla="*/ 890629 w 1840717"/>
              <a:gd name="connsiteY437" fmla="*/ 70198 h 1255953"/>
              <a:gd name="connsiteX438" fmla="*/ 885765 w 1840717"/>
              <a:gd name="connsiteY438" fmla="*/ 66955 h 1255953"/>
              <a:gd name="connsiteX439" fmla="*/ 879280 w 1840717"/>
              <a:gd name="connsiteY439" fmla="*/ 63713 h 1255953"/>
              <a:gd name="connsiteX440" fmla="*/ 876037 w 1840717"/>
              <a:gd name="connsiteY440" fmla="*/ 58849 h 1255953"/>
              <a:gd name="connsiteX441" fmla="*/ 864688 w 1840717"/>
              <a:gd name="connsiteY441" fmla="*/ 53985 h 1255953"/>
              <a:gd name="connsiteX442" fmla="*/ 859825 w 1840717"/>
              <a:gd name="connsiteY442" fmla="*/ 50743 h 1255953"/>
              <a:gd name="connsiteX443" fmla="*/ 856582 w 1840717"/>
              <a:gd name="connsiteY443" fmla="*/ 45879 h 1255953"/>
              <a:gd name="connsiteX444" fmla="*/ 850097 w 1840717"/>
              <a:gd name="connsiteY444" fmla="*/ 44257 h 1255953"/>
              <a:gd name="connsiteX445" fmla="*/ 838748 w 1840717"/>
              <a:gd name="connsiteY445" fmla="*/ 37772 h 1255953"/>
              <a:gd name="connsiteX446" fmla="*/ 829020 w 1840717"/>
              <a:gd name="connsiteY446" fmla="*/ 28045 h 1255953"/>
              <a:gd name="connsiteX447" fmla="*/ 824156 w 1840717"/>
              <a:gd name="connsiteY447" fmla="*/ 26423 h 1255953"/>
              <a:gd name="connsiteX448" fmla="*/ 819293 w 1840717"/>
              <a:gd name="connsiteY448" fmla="*/ 23181 h 1255953"/>
              <a:gd name="connsiteX449" fmla="*/ 812808 w 1840717"/>
              <a:gd name="connsiteY449" fmla="*/ 21560 h 1255953"/>
              <a:gd name="connsiteX450" fmla="*/ 803080 w 1840717"/>
              <a:gd name="connsiteY450" fmla="*/ 13453 h 1255953"/>
              <a:gd name="connsiteX451" fmla="*/ 796595 w 1840717"/>
              <a:gd name="connsiteY451" fmla="*/ 11832 h 1255953"/>
              <a:gd name="connsiteX452" fmla="*/ 785246 w 1840717"/>
              <a:gd name="connsiteY452" fmla="*/ 8589 h 1255953"/>
              <a:gd name="connsiteX453" fmla="*/ 765790 w 1840717"/>
              <a:gd name="connsiteY453" fmla="*/ 5347 h 1255953"/>
              <a:gd name="connsiteX454" fmla="*/ 751199 w 1840717"/>
              <a:gd name="connsiteY454" fmla="*/ 483 h 125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</a:cxnLst>
            <a:rect l="l" t="t" r="r" b="b"/>
            <a:pathLst>
              <a:path w="1840717" h="1255953">
                <a:moveTo>
                  <a:pt x="751199" y="483"/>
                </a:moveTo>
                <a:cubicBezTo>
                  <a:pt x="747686" y="2645"/>
                  <a:pt x="746968" y="13810"/>
                  <a:pt x="744714" y="18317"/>
                </a:cubicBezTo>
                <a:cubicBezTo>
                  <a:pt x="742458" y="22830"/>
                  <a:pt x="740191" y="24461"/>
                  <a:pt x="736608" y="28045"/>
                </a:cubicBezTo>
                <a:cubicBezTo>
                  <a:pt x="736067" y="30207"/>
                  <a:pt x="735768" y="32444"/>
                  <a:pt x="734986" y="34530"/>
                </a:cubicBezTo>
                <a:cubicBezTo>
                  <a:pt x="733444" y="38642"/>
                  <a:pt x="729942" y="44438"/>
                  <a:pt x="726880" y="47500"/>
                </a:cubicBezTo>
                <a:cubicBezTo>
                  <a:pt x="724969" y="49411"/>
                  <a:pt x="722306" y="50453"/>
                  <a:pt x="720395" y="52364"/>
                </a:cubicBezTo>
                <a:cubicBezTo>
                  <a:pt x="716562" y="56197"/>
                  <a:pt x="717092" y="59258"/>
                  <a:pt x="713910" y="63713"/>
                </a:cubicBezTo>
                <a:cubicBezTo>
                  <a:pt x="712577" y="65579"/>
                  <a:pt x="710379" y="66711"/>
                  <a:pt x="709046" y="68577"/>
                </a:cubicBezTo>
                <a:cubicBezTo>
                  <a:pt x="707641" y="70544"/>
                  <a:pt x="707350" y="73205"/>
                  <a:pt x="705803" y="75062"/>
                </a:cubicBezTo>
                <a:cubicBezTo>
                  <a:pt x="704556" y="76559"/>
                  <a:pt x="702436" y="77057"/>
                  <a:pt x="700939" y="78304"/>
                </a:cubicBezTo>
                <a:cubicBezTo>
                  <a:pt x="699178" y="79772"/>
                  <a:pt x="697697" y="81547"/>
                  <a:pt x="696076" y="83168"/>
                </a:cubicBezTo>
                <a:cubicBezTo>
                  <a:pt x="695535" y="85330"/>
                  <a:pt x="695451" y="87660"/>
                  <a:pt x="694454" y="89653"/>
                </a:cubicBezTo>
                <a:cubicBezTo>
                  <a:pt x="692711" y="93139"/>
                  <a:pt x="687969" y="99381"/>
                  <a:pt x="687969" y="99381"/>
                </a:cubicBezTo>
                <a:cubicBezTo>
                  <a:pt x="684491" y="109817"/>
                  <a:pt x="689075" y="98480"/>
                  <a:pt x="681484" y="109108"/>
                </a:cubicBezTo>
                <a:cubicBezTo>
                  <a:pt x="680079" y="111075"/>
                  <a:pt x="679194" y="113372"/>
                  <a:pt x="678242" y="115594"/>
                </a:cubicBezTo>
                <a:cubicBezTo>
                  <a:pt x="677569" y="117165"/>
                  <a:pt x="677568" y="119035"/>
                  <a:pt x="676620" y="120457"/>
                </a:cubicBezTo>
                <a:cubicBezTo>
                  <a:pt x="675348" y="122365"/>
                  <a:pt x="673224" y="123559"/>
                  <a:pt x="671756" y="125321"/>
                </a:cubicBezTo>
                <a:cubicBezTo>
                  <a:pt x="666115" y="132091"/>
                  <a:pt x="671635" y="129145"/>
                  <a:pt x="663650" y="131806"/>
                </a:cubicBezTo>
                <a:cubicBezTo>
                  <a:pt x="660407" y="133968"/>
                  <a:pt x="655154" y="134594"/>
                  <a:pt x="653922" y="138291"/>
                </a:cubicBezTo>
                <a:cubicBezTo>
                  <a:pt x="653382" y="139912"/>
                  <a:pt x="653509" y="141946"/>
                  <a:pt x="652301" y="143155"/>
                </a:cubicBezTo>
                <a:cubicBezTo>
                  <a:pt x="651093" y="144364"/>
                  <a:pt x="648966" y="144013"/>
                  <a:pt x="647437" y="144777"/>
                </a:cubicBezTo>
                <a:cubicBezTo>
                  <a:pt x="642920" y="147036"/>
                  <a:pt x="641298" y="149294"/>
                  <a:pt x="637710" y="152883"/>
                </a:cubicBezTo>
                <a:cubicBezTo>
                  <a:pt x="632487" y="168545"/>
                  <a:pt x="641627" y="144956"/>
                  <a:pt x="629603" y="160989"/>
                </a:cubicBezTo>
                <a:cubicBezTo>
                  <a:pt x="615066" y="180372"/>
                  <a:pt x="632820" y="163457"/>
                  <a:pt x="624739" y="175581"/>
                </a:cubicBezTo>
                <a:cubicBezTo>
                  <a:pt x="623658" y="177202"/>
                  <a:pt x="622288" y="178664"/>
                  <a:pt x="621497" y="180445"/>
                </a:cubicBezTo>
                <a:cubicBezTo>
                  <a:pt x="620109" y="183568"/>
                  <a:pt x="620305" y="187438"/>
                  <a:pt x="618254" y="190172"/>
                </a:cubicBezTo>
                <a:lnTo>
                  <a:pt x="613390" y="196657"/>
                </a:lnTo>
                <a:cubicBezTo>
                  <a:pt x="611852" y="202811"/>
                  <a:pt x="611669" y="209727"/>
                  <a:pt x="606905" y="214491"/>
                </a:cubicBezTo>
                <a:cubicBezTo>
                  <a:pt x="605527" y="215869"/>
                  <a:pt x="603663" y="216653"/>
                  <a:pt x="602042" y="217734"/>
                </a:cubicBezTo>
                <a:cubicBezTo>
                  <a:pt x="600961" y="220977"/>
                  <a:pt x="601643" y="225566"/>
                  <a:pt x="598799" y="227462"/>
                </a:cubicBezTo>
                <a:lnTo>
                  <a:pt x="589071" y="233947"/>
                </a:lnTo>
                <a:cubicBezTo>
                  <a:pt x="585915" y="243417"/>
                  <a:pt x="589920" y="234719"/>
                  <a:pt x="582586" y="242053"/>
                </a:cubicBezTo>
                <a:cubicBezTo>
                  <a:pt x="581208" y="243431"/>
                  <a:pt x="580215" y="245174"/>
                  <a:pt x="579344" y="246917"/>
                </a:cubicBezTo>
                <a:cubicBezTo>
                  <a:pt x="578580" y="248446"/>
                  <a:pt x="578931" y="250572"/>
                  <a:pt x="577722" y="251781"/>
                </a:cubicBezTo>
                <a:cubicBezTo>
                  <a:pt x="576514" y="252989"/>
                  <a:pt x="574480" y="252862"/>
                  <a:pt x="572859" y="253402"/>
                </a:cubicBezTo>
                <a:cubicBezTo>
                  <a:pt x="571778" y="255023"/>
                  <a:pt x="570487" y="256523"/>
                  <a:pt x="569616" y="258266"/>
                </a:cubicBezTo>
                <a:cubicBezTo>
                  <a:pt x="566978" y="263542"/>
                  <a:pt x="569400" y="263347"/>
                  <a:pt x="564752" y="267994"/>
                </a:cubicBezTo>
                <a:cubicBezTo>
                  <a:pt x="563374" y="269372"/>
                  <a:pt x="561509" y="270155"/>
                  <a:pt x="559888" y="271236"/>
                </a:cubicBezTo>
                <a:cubicBezTo>
                  <a:pt x="559348" y="272857"/>
                  <a:pt x="559031" y="274571"/>
                  <a:pt x="558267" y="276100"/>
                </a:cubicBezTo>
                <a:cubicBezTo>
                  <a:pt x="557396" y="277843"/>
                  <a:pt x="555816" y="279183"/>
                  <a:pt x="555025" y="280964"/>
                </a:cubicBezTo>
                <a:cubicBezTo>
                  <a:pt x="549762" y="292806"/>
                  <a:pt x="555764" y="289363"/>
                  <a:pt x="546918" y="292313"/>
                </a:cubicBezTo>
                <a:cubicBezTo>
                  <a:pt x="545837" y="293934"/>
                  <a:pt x="544643" y="295485"/>
                  <a:pt x="543676" y="297177"/>
                </a:cubicBezTo>
                <a:cubicBezTo>
                  <a:pt x="542477" y="299275"/>
                  <a:pt x="542142" y="301953"/>
                  <a:pt x="540433" y="303662"/>
                </a:cubicBezTo>
                <a:cubicBezTo>
                  <a:pt x="539224" y="304870"/>
                  <a:pt x="537190" y="304743"/>
                  <a:pt x="535569" y="305283"/>
                </a:cubicBezTo>
                <a:cubicBezTo>
                  <a:pt x="535029" y="306904"/>
                  <a:pt x="535016" y="308813"/>
                  <a:pt x="533948" y="310147"/>
                </a:cubicBezTo>
                <a:cubicBezTo>
                  <a:pt x="532731" y="311668"/>
                  <a:pt x="530117" y="311737"/>
                  <a:pt x="529084" y="313389"/>
                </a:cubicBezTo>
                <a:cubicBezTo>
                  <a:pt x="521120" y="326132"/>
                  <a:pt x="531176" y="321340"/>
                  <a:pt x="520978" y="324738"/>
                </a:cubicBezTo>
                <a:cubicBezTo>
                  <a:pt x="520437" y="326359"/>
                  <a:pt x="520304" y="328180"/>
                  <a:pt x="519356" y="329602"/>
                </a:cubicBezTo>
                <a:cubicBezTo>
                  <a:pt x="513759" y="337998"/>
                  <a:pt x="512329" y="331239"/>
                  <a:pt x="508008" y="344194"/>
                </a:cubicBezTo>
                <a:cubicBezTo>
                  <a:pt x="503930" y="356420"/>
                  <a:pt x="509431" y="341347"/>
                  <a:pt x="503144" y="353921"/>
                </a:cubicBezTo>
                <a:cubicBezTo>
                  <a:pt x="500509" y="359192"/>
                  <a:pt x="502922" y="359007"/>
                  <a:pt x="498280" y="363649"/>
                </a:cubicBezTo>
                <a:cubicBezTo>
                  <a:pt x="496902" y="365027"/>
                  <a:pt x="495037" y="365810"/>
                  <a:pt x="493416" y="366891"/>
                </a:cubicBezTo>
                <a:cubicBezTo>
                  <a:pt x="492876" y="368512"/>
                  <a:pt x="492559" y="370226"/>
                  <a:pt x="491795" y="371755"/>
                </a:cubicBezTo>
                <a:cubicBezTo>
                  <a:pt x="490924" y="373498"/>
                  <a:pt x="489320" y="374828"/>
                  <a:pt x="488552" y="376619"/>
                </a:cubicBezTo>
                <a:cubicBezTo>
                  <a:pt x="487674" y="378667"/>
                  <a:pt x="488398" y="381427"/>
                  <a:pt x="486931" y="383104"/>
                </a:cubicBezTo>
                <a:cubicBezTo>
                  <a:pt x="484365" y="386037"/>
                  <a:pt x="477203" y="389589"/>
                  <a:pt x="477203" y="389589"/>
                </a:cubicBezTo>
                <a:cubicBezTo>
                  <a:pt x="473310" y="401272"/>
                  <a:pt x="478041" y="386661"/>
                  <a:pt x="473961" y="400938"/>
                </a:cubicBezTo>
                <a:cubicBezTo>
                  <a:pt x="473491" y="402581"/>
                  <a:pt x="473287" y="404380"/>
                  <a:pt x="472339" y="405802"/>
                </a:cubicBezTo>
                <a:cubicBezTo>
                  <a:pt x="471067" y="407710"/>
                  <a:pt x="468884" y="408856"/>
                  <a:pt x="467476" y="410666"/>
                </a:cubicBezTo>
                <a:cubicBezTo>
                  <a:pt x="465083" y="413742"/>
                  <a:pt x="460990" y="420394"/>
                  <a:pt x="460990" y="420394"/>
                </a:cubicBezTo>
                <a:cubicBezTo>
                  <a:pt x="455707" y="436243"/>
                  <a:pt x="464112" y="415349"/>
                  <a:pt x="454505" y="426879"/>
                </a:cubicBezTo>
                <a:cubicBezTo>
                  <a:pt x="452642" y="429115"/>
                  <a:pt x="452805" y="432517"/>
                  <a:pt x="451263" y="434985"/>
                </a:cubicBezTo>
                <a:cubicBezTo>
                  <a:pt x="449033" y="438553"/>
                  <a:pt x="444898" y="440850"/>
                  <a:pt x="441535" y="443091"/>
                </a:cubicBezTo>
                <a:cubicBezTo>
                  <a:pt x="440454" y="445253"/>
                  <a:pt x="439245" y="447355"/>
                  <a:pt x="438293" y="449577"/>
                </a:cubicBezTo>
                <a:cubicBezTo>
                  <a:pt x="437620" y="451148"/>
                  <a:pt x="437435" y="452912"/>
                  <a:pt x="436671" y="454440"/>
                </a:cubicBezTo>
                <a:cubicBezTo>
                  <a:pt x="433650" y="460481"/>
                  <a:pt x="433050" y="458786"/>
                  <a:pt x="428565" y="464168"/>
                </a:cubicBezTo>
                <a:cubicBezTo>
                  <a:pt x="427317" y="465665"/>
                  <a:pt x="426455" y="467446"/>
                  <a:pt x="425322" y="469032"/>
                </a:cubicBezTo>
                <a:cubicBezTo>
                  <a:pt x="423752" y="471231"/>
                  <a:pt x="422080" y="473355"/>
                  <a:pt x="420459" y="475517"/>
                </a:cubicBezTo>
                <a:cubicBezTo>
                  <a:pt x="419918" y="477138"/>
                  <a:pt x="420046" y="479173"/>
                  <a:pt x="418837" y="480381"/>
                </a:cubicBezTo>
                <a:cubicBezTo>
                  <a:pt x="417628" y="481589"/>
                  <a:pt x="415041" y="480668"/>
                  <a:pt x="413973" y="482002"/>
                </a:cubicBezTo>
                <a:cubicBezTo>
                  <a:pt x="412581" y="483742"/>
                  <a:pt x="413457" y="486552"/>
                  <a:pt x="412352" y="488487"/>
                </a:cubicBezTo>
                <a:cubicBezTo>
                  <a:pt x="411214" y="490478"/>
                  <a:pt x="409109" y="491730"/>
                  <a:pt x="407488" y="493351"/>
                </a:cubicBezTo>
                <a:cubicBezTo>
                  <a:pt x="403630" y="504928"/>
                  <a:pt x="407090" y="501183"/>
                  <a:pt x="399382" y="506321"/>
                </a:cubicBezTo>
                <a:cubicBezTo>
                  <a:pt x="397220" y="509564"/>
                  <a:pt x="394129" y="512352"/>
                  <a:pt x="392897" y="516049"/>
                </a:cubicBezTo>
                <a:cubicBezTo>
                  <a:pt x="392357" y="517670"/>
                  <a:pt x="392344" y="519579"/>
                  <a:pt x="391276" y="520913"/>
                </a:cubicBezTo>
                <a:cubicBezTo>
                  <a:pt x="390059" y="522434"/>
                  <a:pt x="388033" y="523074"/>
                  <a:pt x="386412" y="524155"/>
                </a:cubicBezTo>
                <a:cubicBezTo>
                  <a:pt x="385871" y="525776"/>
                  <a:pt x="385999" y="527810"/>
                  <a:pt x="384790" y="529019"/>
                </a:cubicBezTo>
                <a:cubicBezTo>
                  <a:pt x="382035" y="531774"/>
                  <a:pt x="375063" y="535504"/>
                  <a:pt x="375063" y="535504"/>
                </a:cubicBezTo>
                <a:cubicBezTo>
                  <a:pt x="373442" y="537666"/>
                  <a:pt x="371540" y="539643"/>
                  <a:pt x="370199" y="541989"/>
                </a:cubicBezTo>
                <a:cubicBezTo>
                  <a:pt x="369351" y="543473"/>
                  <a:pt x="369646" y="545518"/>
                  <a:pt x="368578" y="546853"/>
                </a:cubicBezTo>
                <a:cubicBezTo>
                  <a:pt x="367361" y="548375"/>
                  <a:pt x="365335" y="549015"/>
                  <a:pt x="363714" y="550096"/>
                </a:cubicBezTo>
                <a:cubicBezTo>
                  <a:pt x="362633" y="552258"/>
                  <a:pt x="361670" y="554483"/>
                  <a:pt x="360471" y="556581"/>
                </a:cubicBezTo>
                <a:cubicBezTo>
                  <a:pt x="359504" y="558273"/>
                  <a:pt x="358100" y="559702"/>
                  <a:pt x="357229" y="561445"/>
                </a:cubicBezTo>
                <a:cubicBezTo>
                  <a:pt x="350521" y="574861"/>
                  <a:pt x="361654" y="557240"/>
                  <a:pt x="352365" y="571172"/>
                </a:cubicBezTo>
                <a:cubicBezTo>
                  <a:pt x="350687" y="576206"/>
                  <a:pt x="350508" y="577510"/>
                  <a:pt x="347501" y="582521"/>
                </a:cubicBezTo>
                <a:cubicBezTo>
                  <a:pt x="345496" y="585863"/>
                  <a:pt x="341016" y="592249"/>
                  <a:pt x="341016" y="592249"/>
                </a:cubicBezTo>
                <a:cubicBezTo>
                  <a:pt x="337120" y="603940"/>
                  <a:pt x="342053" y="591665"/>
                  <a:pt x="337773" y="587385"/>
                </a:cubicBezTo>
                <a:cubicBezTo>
                  <a:pt x="336395" y="586007"/>
                  <a:pt x="334531" y="589547"/>
                  <a:pt x="332910" y="590628"/>
                </a:cubicBezTo>
                <a:cubicBezTo>
                  <a:pt x="330748" y="593870"/>
                  <a:pt x="329667" y="598193"/>
                  <a:pt x="326425" y="600355"/>
                </a:cubicBezTo>
                <a:cubicBezTo>
                  <a:pt x="321642" y="603544"/>
                  <a:pt x="320599" y="603780"/>
                  <a:pt x="316697" y="608462"/>
                </a:cubicBezTo>
                <a:cubicBezTo>
                  <a:pt x="308795" y="617943"/>
                  <a:pt x="319395" y="608869"/>
                  <a:pt x="306969" y="618189"/>
                </a:cubicBezTo>
                <a:cubicBezTo>
                  <a:pt x="306102" y="619923"/>
                  <a:pt x="302450" y="627900"/>
                  <a:pt x="300484" y="629538"/>
                </a:cubicBezTo>
                <a:cubicBezTo>
                  <a:pt x="298627" y="631085"/>
                  <a:pt x="296161" y="631700"/>
                  <a:pt x="293999" y="632781"/>
                </a:cubicBezTo>
                <a:cubicBezTo>
                  <a:pt x="290843" y="642250"/>
                  <a:pt x="294847" y="633555"/>
                  <a:pt x="287514" y="640887"/>
                </a:cubicBezTo>
                <a:cubicBezTo>
                  <a:pt x="276698" y="651701"/>
                  <a:pt x="292383" y="640341"/>
                  <a:pt x="279408" y="648994"/>
                </a:cubicBezTo>
                <a:cubicBezTo>
                  <a:pt x="278867" y="650615"/>
                  <a:pt x="278550" y="652329"/>
                  <a:pt x="277786" y="653857"/>
                </a:cubicBezTo>
                <a:cubicBezTo>
                  <a:pt x="276915" y="655600"/>
                  <a:pt x="275228" y="656897"/>
                  <a:pt x="274544" y="658721"/>
                </a:cubicBezTo>
                <a:cubicBezTo>
                  <a:pt x="273576" y="661301"/>
                  <a:pt x="273520" y="664138"/>
                  <a:pt x="272922" y="666828"/>
                </a:cubicBezTo>
                <a:cubicBezTo>
                  <a:pt x="272439" y="669003"/>
                  <a:pt x="271802" y="671142"/>
                  <a:pt x="271301" y="673313"/>
                </a:cubicBezTo>
                <a:cubicBezTo>
                  <a:pt x="270181" y="678168"/>
                  <a:pt x="269343" y="683090"/>
                  <a:pt x="268059" y="687904"/>
                </a:cubicBezTo>
                <a:cubicBezTo>
                  <a:pt x="267178" y="691207"/>
                  <a:pt x="266712" y="694788"/>
                  <a:pt x="264816" y="697632"/>
                </a:cubicBezTo>
                <a:lnTo>
                  <a:pt x="261573" y="702496"/>
                </a:lnTo>
                <a:cubicBezTo>
                  <a:pt x="261033" y="704117"/>
                  <a:pt x="261160" y="706152"/>
                  <a:pt x="259952" y="707360"/>
                </a:cubicBezTo>
                <a:cubicBezTo>
                  <a:pt x="258243" y="709069"/>
                  <a:pt x="255434" y="709197"/>
                  <a:pt x="253467" y="710602"/>
                </a:cubicBezTo>
                <a:cubicBezTo>
                  <a:pt x="251601" y="711935"/>
                  <a:pt x="250224" y="713845"/>
                  <a:pt x="248603" y="715466"/>
                </a:cubicBezTo>
                <a:cubicBezTo>
                  <a:pt x="244111" y="728946"/>
                  <a:pt x="251538" y="709735"/>
                  <a:pt x="240497" y="725194"/>
                </a:cubicBezTo>
                <a:cubicBezTo>
                  <a:pt x="239202" y="727007"/>
                  <a:pt x="239981" y="729744"/>
                  <a:pt x="238876" y="731679"/>
                </a:cubicBezTo>
                <a:cubicBezTo>
                  <a:pt x="237738" y="733670"/>
                  <a:pt x="235480" y="734782"/>
                  <a:pt x="234012" y="736543"/>
                </a:cubicBezTo>
                <a:cubicBezTo>
                  <a:pt x="227257" y="744648"/>
                  <a:pt x="234822" y="738704"/>
                  <a:pt x="225905" y="744649"/>
                </a:cubicBezTo>
                <a:cubicBezTo>
                  <a:pt x="221834" y="756865"/>
                  <a:pt x="227323" y="741816"/>
                  <a:pt x="221042" y="754377"/>
                </a:cubicBezTo>
                <a:cubicBezTo>
                  <a:pt x="220278" y="755905"/>
                  <a:pt x="220628" y="758032"/>
                  <a:pt x="219420" y="759240"/>
                </a:cubicBezTo>
                <a:cubicBezTo>
                  <a:pt x="218211" y="760448"/>
                  <a:pt x="216177" y="760321"/>
                  <a:pt x="214556" y="760862"/>
                </a:cubicBezTo>
                <a:cubicBezTo>
                  <a:pt x="213475" y="762483"/>
                  <a:pt x="212281" y="764033"/>
                  <a:pt x="211314" y="765725"/>
                </a:cubicBezTo>
                <a:cubicBezTo>
                  <a:pt x="210115" y="767824"/>
                  <a:pt x="209618" y="770354"/>
                  <a:pt x="208071" y="772211"/>
                </a:cubicBezTo>
                <a:cubicBezTo>
                  <a:pt x="206824" y="773708"/>
                  <a:pt x="204705" y="774206"/>
                  <a:pt x="203208" y="775453"/>
                </a:cubicBezTo>
                <a:cubicBezTo>
                  <a:pt x="187262" y="788741"/>
                  <a:pt x="207863" y="772421"/>
                  <a:pt x="195101" y="785181"/>
                </a:cubicBezTo>
                <a:cubicBezTo>
                  <a:pt x="193723" y="786559"/>
                  <a:pt x="191858" y="787342"/>
                  <a:pt x="190237" y="788423"/>
                </a:cubicBezTo>
                <a:cubicBezTo>
                  <a:pt x="182192" y="800493"/>
                  <a:pt x="192528" y="785675"/>
                  <a:pt x="182131" y="798151"/>
                </a:cubicBezTo>
                <a:cubicBezTo>
                  <a:pt x="170838" y="811702"/>
                  <a:pt x="188241" y="793660"/>
                  <a:pt x="174025" y="807879"/>
                </a:cubicBezTo>
                <a:cubicBezTo>
                  <a:pt x="170166" y="819455"/>
                  <a:pt x="172678" y="814762"/>
                  <a:pt x="167539" y="822470"/>
                </a:cubicBezTo>
                <a:cubicBezTo>
                  <a:pt x="163443" y="834762"/>
                  <a:pt x="166348" y="829464"/>
                  <a:pt x="159433" y="838683"/>
                </a:cubicBezTo>
                <a:cubicBezTo>
                  <a:pt x="158352" y="841926"/>
                  <a:pt x="158086" y="845567"/>
                  <a:pt x="156190" y="848411"/>
                </a:cubicBezTo>
                <a:lnTo>
                  <a:pt x="149705" y="858138"/>
                </a:lnTo>
                <a:cubicBezTo>
                  <a:pt x="148624" y="859759"/>
                  <a:pt x="147079" y="861153"/>
                  <a:pt x="146463" y="863002"/>
                </a:cubicBezTo>
                <a:cubicBezTo>
                  <a:pt x="145923" y="864623"/>
                  <a:pt x="145200" y="866195"/>
                  <a:pt x="144842" y="867866"/>
                </a:cubicBezTo>
                <a:cubicBezTo>
                  <a:pt x="142037" y="880956"/>
                  <a:pt x="143382" y="883754"/>
                  <a:pt x="138356" y="893806"/>
                </a:cubicBezTo>
                <a:cubicBezTo>
                  <a:pt x="136282" y="897954"/>
                  <a:pt x="131800" y="904774"/>
                  <a:pt x="128629" y="908398"/>
                </a:cubicBezTo>
                <a:cubicBezTo>
                  <a:pt x="126616" y="910699"/>
                  <a:pt x="123840" y="912339"/>
                  <a:pt x="122144" y="914883"/>
                </a:cubicBezTo>
                <a:cubicBezTo>
                  <a:pt x="119463" y="918905"/>
                  <a:pt x="118340" y="923831"/>
                  <a:pt x="115659" y="927853"/>
                </a:cubicBezTo>
                <a:cubicBezTo>
                  <a:pt x="114578" y="929474"/>
                  <a:pt x="113549" y="931131"/>
                  <a:pt x="112416" y="932717"/>
                </a:cubicBezTo>
                <a:cubicBezTo>
                  <a:pt x="110845" y="934916"/>
                  <a:pt x="108984" y="936911"/>
                  <a:pt x="107552" y="939202"/>
                </a:cubicBezTo>
                <a:cubicBezTo>
                  <a:pt x="106271" y="941251"/>
                  <a:pt x="105715" y="943720"/>
                  <a:pt x="104310" y="945687"/>
                </a:cubicBezTo>
                <a:cubicBezTo>
                  <a:pt x="101705" y="949334"/>
                  <a:pt x="96367" y="952861"/>
                  <a:pt x="92961" y="955415"/>
                </a:cubicBezTo>
                <a:cubicBezTo>
                  <a:pt x="90981" y="959375"/>
                  <a:pt x="89338" y="963329"/>
                  <a:pt x="86476" y="966764"/>
                </a:cubicBezTo>
                <a:cubicBezTo>
                  <a:pt x="85008" y="968526"/>
                  <a:pt x="83233" y="970007"/>
                  <a:pt x="81612" y="971628"/>
                </a:cubicBezTo>
                <a:cubicBezTo>
                  <a:pt x="78425" y="981182"/>
                  <a:pt x="82137" y="971759"/>
                  <a:pt x="75127" y="982977"/>
                </a:cubicBezTo>
                <a:cubicBezTo>
                  <a:pt x="73846" y="985027"/>
                  <a:pt x="73593" y="987753"/>
                  <a:pt x="71884" y="989462"/>
                </a:cubicBezTo>
                <a:cubicBezTo>
                  <a:pt x="70675" y="990670"/>
                  <a:pt x="68641" y="990543"/>
                  <a:pt x="67020" y="991083"/>
                </a:cubicBezTo>
                <a:cubicBezTo>
                  <a:pt x="65328" y="996159"/>
                  <a:pt x="65185" y="998298"/>
                  <a:pt x="60535" y="1002432"/>
                </a:cubicBezTo>
                <a:cubicBezTo>
                  <a:pt x="57622" y="1005021"/>
                  <a:pt x="50808" y="1008917"/>
                  <a:pt x="50808" y="1008917"/>
                </a:cubicBezTo>
                <a:cubicBezTo>
                  <a:pt x="49187" y="1011619"/>
                  <a:pt x="48172" y="1014795"/>
                  <a:pt x="45944" y="1017023"/>
                </a:cubicBezTo>
                <a:cubicBezTo>
                  <a:pt x="44735" y="1018232"/>
                  <a:pt x="42289" y="1017436"/>
                  <a:pt x="41080" y="1018645"/>
                </a:cubicBezTo>
                <a:cubicBezTo>
                  <a:pt x="39872" y="1019853"/>
                  <a:pt x="40526" y="1022174"/>
                  <a:pt x="39459" y="1023508"/>
                </a:cubicBezTo>
                <a:cubicBezTo>
                  <a:pt x="38242" y="1025030"/>
                  <a:pt x="36216" y="1025670"/>
                  <a:pt x="34595" y="1026751"/>
                </a:cubicBezTo>
                <a:cubicBezTo>
                  <a:pt x="31165" y="1040466"/>
                  <a:pt x="35837" y="1026509"/>
                  <a:pt x="28110" y="1038100"/>
                </a:cubicBezTo>
                <a:cubicBezTo>
                  <a:pt x="27162" y="1039522"/>
                  <a:pt x="27252" y="1041435"/>
                  <a:pt x="26488" y="1042964"/>
                </a:cubicBezTo>
                <a:cubicBezTo>
                  <a:pt x="25617" y="1044707"/>
                  <a:pt x="24037" y="1046047"/>
                  <a:pt x="23246" y="1047828"/>
                </a:cubicBezTo>
                <a:cubicBezTo>
                  <a:pt x="21858" y="1050951"/>
                  <a:pt x="22847" y="1055659"/>
                  <a:pt x="20003" y="1057555"/>
                </a:cubicBezTo>
                <a:lnTo>
                  <a:pt x="15139" y="1060798"/>
                </a:lnTo>
                <a:cubicBezTo>
                  <a:pt x="14058" y="1062419"/>
                  <a:pt x="12768" y="1063919"/>
                  <a:pt x="11897" y="1065662"/>
                </a:cubicBezTo>
                <a:cubicBezTo>
                  <a:pt x="11133" y="1067190"/>
                  <a:pt x="11343" y="1069191"/>
                  <a:pt x="10276" y="1070525"/>
                </a:cubicBezTo>
                <a:cubicBezTo>
                  <a:pt x="9059" y="1072047"/>
                  <a:pt x="7033" y="1072687"/>
                  <a:pt x="5412" y="1073768"/>
                </a:cubicBezTo>
                <a:cubicBezTo>
                  <a:pt x="4331" y="1075389"/>
                  <a:pt x="3040" y="1076889"/>
                  <a:pt x="2169" y="1078632"/>
                </a:cubicBezTo>
                <a:cubicBezTo>
                  <a:pt x="1405" y="1080161"/>
                  <a:pt x="-1095" y="1083027"/>
                  <a:pt x="548" y="1083496"/>
                </a:cubicBezTo>
                <a:cubicBezTo>
                  <a:pt x="4737" y="1084693"/>
                  <a:pt x="9195" y="1082415"/>
                  <a:pt x="13518" y="1081874"/>
                </a:cubicBezTo>
                <a:cubicBezTo>
                  <a:pt x="30442" y="1076234"/>
                  <a:pt x="19837" y="1078389"/>
                  <a:pt x="45944" y="1080253"/>
                </a:cubicBezTo>
                <a:cubicBezTo>
                  <a:pt x="50832" y="1083512"/>
                  <a:pt x="51529" y="1084267"/>
                  <a:pt x="57293" y="1086738"/>
                </a:cubicBezTo>
                <a:cubicBezTo>
                  <a:pt x="58864" y="1087411"/>
                  <a:pt x="60628" y="1087596"/>
                  <a:pt x="62156" y="1088360"/>
                </a:cubicBezTo>
                <a:cubicBezTo>
                  <a:pt x="74717" y="1094641"/>
                  <a:pt x="59668" y="1089152"/>
                  <a:pt x="71884" y="1093223"/>
                </a:cubicBezTo>
                <a:cubicBezTo>
                  <a:pt x="72965" y="1094844"/>
                  <a:pt x="73475" y="1097054"/>
                  <a:pt x="75127" y="1098087"/>
                </a:cubicBezTo>
                <a:cubicBezTo>
                  <a:pt x="75132" y="1098090"/>
                  <a:pt x="87283" y="1102140"/>
                  <a:pt x="89718" y="1102951"/>
                </a:cubicBezTo>
                <a:lnTo>
                  <a:pt x="94582" y="1104572"/>
                </a:lnTo>
                <a:lnTo>
                  <a:pt x="99446" y="1106194"/>
                </a:lnTo>
                <a:cubicBezTo>
                  <a:pt x="100527" y="1107815"/>
                  <a:pt x="101036" y="1110024"/>
                  <a:pt x="102688" y="1111057"/>
                </a:cubicBezTo>
                <a:cubicBezTo>
                  <a:pt x="105587" y="1112869"/>
                  <a:pt x="112416" y="1114300"/>
                  <a:pt x="112416" y="1114300"/>
                </a:cubicBezTo>
                <a:cubicBezTo>
                  <a:pt x="114037" y="1115921"/>
                  <a:pt x="115812" y="1117402"/>
                  <a:pt x="117280" y="1119164"/>
                </a:cubicBezTo>
                <a:cubicBezTo>
                  <a:pt x="118527" y="1120661"/>
                  <a:pt x="119001" y="1122811"/>
                  <a:pt x="120522" y="1124028"/>
                </a:cubicBezTo>
                <a:cubicBezTo>
                  <a:pt x="121856" y="1125096"/>
                  <a:pt x="123892" y="1124819"/>
                  <a:pt x="125386" y="1125649"/>
                </a:cubicBezTo>
                <a:cubicBezTo>
                  <a:pt x="142111" y="1134940"/>
                  <a:pt x="128972" y="1130087"/>
                  <a:pt x="139978" y="1133755"/>
                </a:cubicBezTo>
                <a:cubicBezTo>
                  <a:pt x="141599" y="1134836"/>
                  <a:pt x="143051" y="1136230"/>
                  <a:pt x="144842" y="1136998"/>
                </a:cubicBezTo>
                <a:cubicBezTo>
                  <a:pt x="146890" y="1137876"/>
                  <a:pt x="149185" y="1138007"/>
                  <a:pt x="151327" y="1138619"/>
                </a:cubicBezTo>
                <a:cubicBezTo>
                  <a:pt x="152970" y="1139088"/>
                  <a:pt x="154569" y="1139700"/>
                  <a:pt x="156190" y="1140240"/>
                </a:cubicBezTo>
                <a:cubicBezTo>
                  <a:pt x="158352" y="1142402"/>
                  <a:pt x="160686" y="1144404"/>
                  <a:pt x="162676" y="1146725"/>
                </a:cubicBezTo>
                <a:cubicBezTo>
                  <a:pt x="165754" y="1150316"/>
                  <a:pt x="165541" y="1153403"/>
                  <a:pt x="170782" y="1154832"/>
                </a:cubicBezTo>
                <a:cubicBezTo>
                  <a:pt x="174985" y="1155978"/>
                  <a:pt x="179429" y="1155913"/>
                  <a:pt x="183752" y="1156453"/>
                </a:cubicBezTo>
                <a:cubicBezTo>
                  <a:pt x="185373" y="1156993"/>
                  <a:pt x="187045" y="1157401"/>
                  <a:pt x="188616" y="1158074"/>
                </a:cubicBezTo>
                <a:cubicBezTo>
                  <a:pt x="190837" y="1159026"/>
                  <a:pt x="192838" y="1160468"/>
                  <a:pt x="195101" y="1161317"/>
                </a:cubicBezTo>
                <a:cubicBezTo>
                  <a:pt x="206103" y="1165443"/>
                  <a:pt x="197280" y="1160630"/>
                  <a:pt x="206450" y="1164560"/>
                </a:cubicBezTo>
                <a:cubicBezTo>
                  <a:pt x="220461" y="1170565"/>
                  <a:pt x="206401" y="1165624"/>
                  <a:pt x="217799" y="1169423"/>
                </a:cubicBezTo>
                <a:cubicBezTo>
                  <a:pt x="219420" y="1171585"/>
                  <a:pt x="220415" y="1174409"/>
                  <a:pt x="222663" y="1175908"/>
                </a:cubicBezTo>
                <a:cubicBezTo>
                  <a:pt x="225507" y="1177804"/>
                  <a:pt x="229148" y="1178070"/>
                  <a:pt x="232390" y="1179151"/>
                </a:cubicBezTo>
                <a:cubicBezTo>
                  <a:pt x="244545" y="1183203"/>
                  <a:pt x="256962" y="1185598"/>
                  <a:pt x="269680" y="1187257"/>
                </a:cubicBezTo>
                <a:cubicBezTo>
                  <a:pt x="275599" y="1188029"/>
                  <a:pt x="281569" y="1188338"/>
                  <a:pt x="287514" y="1188879"/>
                </a:cubicBezTo>
                <a:cubicBezTo>
                  <a:pt x="291837" y="1189960"/>
                  <a:pt x="296256" y="1190712"/>
                  <a:pt x="300484" y="1192121"/>
                </a:cubicBezTo>
                <a:cubicBezTo>
                  <a:pt x="303727" y="1193202"/>
                  <a:pt x="306820" y="1194940"/>
                  <a:pt x="310212" y="1195364"/>
                </a:cubicBezTo>
                <a:cubicBezTo>
                  <a:pt x="340338" y="1199129"/>
                  <a:pt x="304295" y="1194772"/>
                  <a:pt x="358850" y="1200228"/>
                </a:cubicBezTo>
                <a:cubicBezTo>
                  <a:pt x="363185" y="1200662"/>
                  <a:pt x="367497" y="1201309"/>
                  <a:pt x="371820" y="1201849"/>
                </a:cubicBezTo>
                <a:cubicBezTo>
                  <a:pt x="383503" y="1205742"/>
                  <a:pt x="368892" y="1201011"/>
                  <a:pt x="383169" y="1205091"/>
                </a:cubicBezTo>
                <a:cubicBezTo>
                  <a:pt x="384812" y="1205561"/>
                  <a:pt x="386365" y="1206342"/>
                  <a:pt x="388033" y="1206713"/>
                </a:cubicBezTo>
                <a:cubicBezTo>
                  <a:pt x="391242" y="1207426"/>
                  <a:pt x="394518" y="1207794"/>
                  <a:pt x="397761" y="1208334"/>
                </a:cubicBezTo>
                <a:cubicBezTo>
                  <a:pt x="399382" y="1209415"/>
                  <a:pt x="400745" y="1211064"/>
                  <a:pt x="402625" y="1211577"/>
                </a:cubicBezTo>
                <a:cubicBezTo>
                  <a:pt x="406828" y="1212723"/>
                  <a:pt x="411308" y="1212419"/>
                  <a:pt x="415595" y="1213198"/>
                </a:cubicBezTo>
                <a:cubicBezTo>
                  <a:pt x="417276" y="1213504"/>
                  <a:pt x="418838" y="1214279"/>
                  <a:pt x="420459" y="1214819"/>
                </a:cubicBezTo>
                <a:cubicBezTo>
                  <a:pt x="433464" y="1224573"/>
                  <a:pt x="421947" y="1217748"/>
                  <a:pt x="448020" y="1221304"/>
                </a:cubicBezTo>
                <a:cubicBezTo>
                  <a:pt x="456200" y="1222419"/>
                  <a:pt x="461618" y="1224506"/>
                  <a:pt x="469097" y="1226168"/>
                </a:cubicBezTo>
                <a:cubicBezTo>
                  <a:pt x="471787" y="1226766"/>
                  <a:pt x="474530" y="1227121"/>
                  <a:pt x="477203" y="1227789"/>
                </a:cubicBezTo>
                <a:cubicBezTo>
                  <a:pt x="478861" y="1228204"/>
                  <a:pt x="480391" y="1229076"/>
                  <a:pt x="482067" y="1229411"/>
                </a:cubicBezTo>
                <a:cubicBezTo>
                  <a:pt x="485814" y="1230161"/>
                  <a:pt x="489647" y="1230404"/>
                  <a:pt x="493416" y="1231032"/>
                </a:cubicBezTo>
                <a:cubicBezTo>
                  <a:pt x="496134" y="1231485"/>
                  <a:pt x="498820" y="1232113"/>
                  <a:pt x="501522" y="1232653"/>
                </a:cubicBezTo>
                <a:cubicBezTo>
                  <a:pt x="502603" y="1234274"/>
                  <a:pt x="503022" y="1236646"/>
                  <a:pt x="504765" y="1237517"/>
                </a:cubicBezTo>
                <a:cubicBezTo>
                  <a:pt x="507705" y="1238987"/>
                  <a:pt x="511231" y="1238730"/>
                  <a:pt x="514493" y="1239138"/>
                </a:cubicBezTo>
                <a:cubicBezTo>
                  <a:pt x="519882" y="1239812"/>
                  <a:pt x="525322" y="1240042"/>
                  <a:pt x="530705" y="1240760"/>
                </a:cubicBezTo>
                <a:cubicBezTo>
                  <a:pt x="533314" y="1241108"/>
                  <a:pt x="542350" y="1243095"/>
                  <a:pt x="545297" y="1244002"/>
                </a:cubicBezTo>
                <a:cubicBezTo>
                  <a:pt x="550197" y="1245510"/>
                  <a:pt x="554764" y="1248706"/>
                  <a:pt x="559888" y="1248866"/>
                </a:cubicBezTo>
                <a:lnTo>
                  <a:pt x="611769" y="1250487"/>
                </a:lnTo>
                <a:cubicBezTo>
                  <a:pt x="642985" y="1260890"/>
                  <a:pt x="620071" y="1253856"/>
                  <a:pt x="700939" y="1250487"/>
                </a:cubicBezTo>
                <a:cubicBezTo>
                  <a:pt x="760592" y="1248002"/>
                  <a:pt x="714371" y="1248382"/>
                  <a:pt x="744714" y="1245623"/>
                </a:cubicBezTo>
                <a:cubicBezTo>
                  <a:pt x="764509" y="1243823"/>
                  <a:pt x="790899" y="1243128"/>
                  <a:pt x="809565" y="1242381"/>
                </a:cubicBezTo>
                <a:lnTo>
                  <a:pt x="829020" y="1240760"/>
                </a:lnTo>
                <a:cubicBezTo>
                  <a:pt x="864165" y="1238492"/>
                  <a:pt x="849391" y="1241746"/>
                  <a:pt x="866310" y="1237517"/>
                </a:cubicBezTo>
                <a:cubicBezTo>
                  <a:pt x="869552" y="1235355"/>
                  <a:pt x="872170" y="1231515"/>
                  <a:pt x="876037" y="1231032"/>
                </a:cubicBezTo>
                <a:cubicBezTo>
                  <a:pt x="880361" y="1230492"/>
                  <a:pt x="884701" y="1230074"/>
                  <a:pt x="889008" y="1229411"/>
                </a:cubicBezTo>
                <a:cubicBezTo>
                  <a:pt x="891732" y="1228992"/>
                  <a:pt x="894365" y="1227985"/>
                  <a:pt x="897114" y="1227789"/>
                </a:cubicBezTo>
                <a:cubicBezTo>
                  <a:pt x="909524" y="1226902"/>
                  <a:pt x="921973" y="1226708"/>
                  <a:pt x="934403" y="1226168"/>
                </a:cubicBezTo>
                <a:cubicBezTo>
                  <a:pt x="944736" y="1222724"/>
                  <a:pt x="935434" y="1225639"/>
                  <a:pt x="953859" y="1221304"/>
                </a:cubicBezTo>
                <a:cubicBezTo>
                  <a:pt x="958197" y="1220283"/>
                  <a:pt x="962602" y="1219472"/>
                  <a:pt x="966829" y="1218062"/>
                </a:cubicBezTo>
                <a:cubicBezTo>
                  <a:pt x="968450" y="1217521"/>
                  <a:pt x="969994" y="1216629"/>
                  <a:pt x="971693" y="1216440"/>
                </a:cubicBezTo>
                <a:cubicBezTo>
                  <a:pt x="1004188" y="1212829"/>
                  <a:pt x="985954" y="1216719"/>
                  <a:pt x="1010603" y="1213198"/>
                </a:cubicBezTo>
                <a:cubicBezTo>
                  <a:pt x="1019461" y="1211933"/>
                  <a:pt x="1020496" y="1210725"/>
                  <a:pt x="1030059" y="1208334"/>
                </a:cubicBezTo>
                <a:cubicBezTo>
                  <a:pt x="1032732" y="1207666"/>
                  <a:pt x="1035492" y="1207381"/>
                  <a:pt x="1038165" y="1206713"/>
                </a:cubicBezTo>
                <a:cubicBezTo>
                  <a:pt x="1039823" y="1206298"/>
                  <a:pt x="1041371" y="1205506"/>
                  <a:pt x="1043029" y="1205091"/>
                </a:cubicBezTo>
                <a:cubicBezTo>
                  <a:pt x="1045702" y="1204423"/>
                  <a:pt x="1048477" y="1204195"/>
                  <a:pt x="1051135" y="1203470"/>
                </a:cubicBezTo>
                <a:cubicBezTo>
                  <a:pt x="1073779" y="1197295"/>
                  <a:pt x="1049206" y="1202561"/>
                  <a:pt x="1068969" y="1198606"/>
                </a:cubicBezTo>
                <a:cubicBezTo>
                  <a:pt x="1070590" y="1197525"/>
                  <a:pt x="1072009" y="1196048"/>
                  <a:pt x="1073833" y="1195364"/>
                </a:cubicBezTo>
                <a:cubicBezTo>
                  <a:pt x="1076413" y="1194397"/>
                  <a:pt x="1079195" y="1193993"/>
                  <a:pt x="1081939" y="1193743"/>
                </a:cubicBezTo>
                <a:cubicBezTo>
                  <a:pt x="1091104" y="1192910"/>
                  <a:pt x="1100323" y="1192801"/>
                  <a:pt x="1109501" y="1192121"/>
                </a:cubicBezTo>
                <a:cubicBezTo>
                  <a:pt x="1114917" y="1191720"/>
                  <a:pt x="1120310" y="1191040"/>
                  <a:pt x="1125714" y="1190500"/>
                </a:cubicBezTo>
                <a:cubicBezTo>
                  <a:pt x="1138513" y="1187301"/>
                  <a:pt x="1125866" y="1191419"/>
                  <a:pt x="1140305" y="1182394"/>
                </a:cubicBezTo>
                <a:cubicBezTo>
                  <a:pt x="1141754" y="1181488"/>
                  <a:pt x="1143569" y="1181372"/>
                  <a:pt x="1145169" y="1180772"/>
                </a:cubicBezTo>
                <a:cubicBezTo>
                  <a:pt x="1147894" y="1179750"/>
                  <a:pt x="1150551" y="1178552"/>
                  <a:pt x="1153276" y="1177530"/>
                </a:cubicBezTo>
                <a:cubicBezTo>
                  <a:pt x="1154876" y="1176930"/>
                  <a:pt x="1156611" y="1176672"/>
                  <a:pt x="1158139" y="1175908"/>
                </a:cubicBezTo>
                <a:cubicBezTo>
                  <a:pt x="1164314" y="1172821"/>
                  <a:pt x="1166499" y="1170139"/>
                  <a:pt x="1172731" y="1167802"/>
                </a:cubicBezTo>
                <a:cubicBezTo>
                  <a:pt x="1174817" y="1167020"/>
                  <a:pt x="1177074" y="1166793"/>
                  <a:pt x="1179216" y="1166181"/>
                </a:cubicBezTo>
                <a:cubicBezTo>
                  <a:pt x="1195538" y="1161518"/>
                  <a:pt x="1170239" y="1168022"/>
                  <a:pt x="1190565" y="1162938"/>
                </a:cubicBezTo>
                <a:cubicBezTo>
                  <a:pt x="1192186" y="1161317"/>
                  <a:pt x="1193342" y="1159023"/>
                  <a:pt x="1195429" y="1158074"/>
                </a:cubicBezTo>
                <a:cubicBezTo>
                  <a:pt x="1199486" y="1156230"/>
                  <a:pt x="1204171" y="1156241"/>
                  <a:pt x="1208399" y="1154832"/>
                </a:cubicBezTo>
                <a:cubicBezTo>
                  <a:pt x="1213029" y="1153289"/>
                  <a:pt x="1214666" y="1152605"/>
                  <a:pt x="1219748" y="1151589"/>
                </a:cubicBezTo>
                <a:cubicBezTo>
                  <a:pt x="1222972" y="1150944"/>
                  <a:pt x="1226233" y="1150508"/>
                  <a:pt x="1229476" y="1149968"/>
                </a:cubicBezTo>
                <a:cubicBezTo>
                  <a:pt x="1231638" y="1148887"/>
                  <a:pt x="1233863" y="1147924"/>
                  <a:pt x="1235961" y="1146725"/>
                </a:cubicBezTo>
                <a:cubicBezTo>
                  <a:pt x="1237653" y="1145758"/>
                  <a:pt x="1239016" y="1144207"/>
                  <a:pt x="1240825" y="1143483"/>
                </a:cubicBezTo>
                <a:cubicBezTo>
                  <a:pt x="1248232" y="1140520"/>
                  <a:pt x="1254227" y="1139898"/>
                  <a:pt x="1261901" y="1138619"/>
                </a:cubicBezTo>
                <a:cubicBezTo>
                  <a:pt x="1263376" y="1137513"/>
                  <a:pt x="1270875" y="1131701"/>
                  <a:pt x="1273250" y="1130513"/>
                </a:cubicBezTo>
                <a:cubicBezTo>
                  <a:pt x="1274779" y="1129749"/>
                  <a:pt x="1276558" y="1129598"/>
                  <a:pt x="1278114" y="1128891"/>
                </a:cubicBezTo>
                <a:cubicBezTo>
                  <a:pt x="1282514" y="1126891"/>
                  <a:pt x="1286316" y="1123200"/>
                  <a:pt x="1291084" y="1122406"/>
                </a:cubicBezTo>
                <a:lnTo>
                  <a:pt x="1300812" y="1120785"/>
                </a:lnTo>
                <a:cubicBezTo>
                  <a:pt x="1302974" y="1119704"/>
                  <a:pt x="1305034" y="1118392"/>
                  <a:pt x="1307297" y="1117543"/>
                </a:cubicBezTo>
                <a:cubicBezTo>
                  <a:pt x="1310079" y="1116500"/>
                  <a:pt x="1319481" y="1114816"/>
                  <a:pt x="1321888" y="1114300"/>
                </a:cubicBezTo>
                <a:lnTo>
                  <a:pt x="1336480" y="1111057"/>
                </a:lnTo>
                <a:cubicBezTo>
                  <a:pt x="1339723" y="1108895"/>
                  <a:pt x="1343132" y="1106965"/>
                  <a:pt x="1346208" y="1104572"/>
                </a:cubicBezTo>
                <a:cubicBezTo>
                  <a:pt x="1358039" y="1095370"/>
                  <a:pt x="1343476" y="1103505"/>
                  <a:pt x="1357556" y="1096466"/>
                </a:cubicBezTo>
                <a:cubicBezTo>
                  <a:pt x="1359718" y="1093223"/>
                  <a:pt x="1363278" y="1090560"/>
                  <a:pt x="1364042" y="1086738"/>
                </a:cubicBezTo>
                <a:cubicBezTo>
                  <a:pt x="1364582" y="1084036"/>
                  <a:pt x="1364431" y="1081097"/>
                  <a:pt x="1365663" y="1078632"/>
                </a:cubicBezTo>
                <a:cubicBezTo>
                  <a:pt x="1366688" y="1076581"/>
                  <a:pt x="1369151" y="1075602"/>
                  <a:pt x="1370527" y="1073768"/>
                </a:cubicBezTo>
                <a:cubicBezTo>
                  <a:pt x="1372418" y="1071247"/>
                  <a:pt x="1373162" y="1067890"/>
                  <a:pt x="1375390" y="1065662"/>
                </a:cubicBezTo>
                <a:cubicBezTo>
                  <a:pt x="1378146" y="1062906"/>
                  <a:pt x="1381875" y="1061339"/>
                  <a:pt x="1385118" y="1059177"/>
                </a:cubicBezTo>
                <a:cubicBezTo>
                  <a:pt x="1386739" y="1058096"/>
                  <a:pt x="1388133" y="1056550"/>
                  <a:pt x="1389982" y="1055934"/>
                </a:cubicBezTo>
                <a:cubicBezTo>
                  <a:pt x="1401824" y="1051986"/>
                  <a:pt x="1396394" y="1053520"/>
                  <a:pt x="1406195" y="1051070"/>
                </a:cubicBezTo>
                <a:cubicBezTo>
                  <a:pt x="1414201" y="1045734"/>
                  <a:pt x="1407947" y="1049011"/>
                  <a:pt x="1419165" y="1046206"/>
                </a:cubicBezTo>
                <a:cubicBezTo>
                  <a:pt x="1425938" y="1044512"/>
                  <a:pt x="1422638" y="1044176"/>
                  <a:pt x="1430514" y="1042964"/>
                </a:cubicBezTo>
                <a:cubicBezTo>
                  <a:pt x="1435351" y="1042220"/>
                  <a:pt x="1440241" y="1041883"/>
                  <a:pt x="1445105" y="1041343"/>
                </a:cubicBezTo>
                <a:cubicBezTo>
                  <a:pt x="1453704" y="1028446"/>
                  <a:pt x="1441747" y="1044017"/>
                  <a:pt x="1454833" y="1034857"/>
                </a:cubicBezTo>
                <a:cubicBezTo>
                  <a:pt x="1458590" y="1032227"/>
                  <a:pt x="1461318" y="1028372"/>
                  <a:pt x="1464561" y="1025130"/>
                </a:cubicBezTo>
                <a:lnTo>
                  <a:pt x="1474288" y="1015402"/>
                </a:lnTo>
                <a:cubicBezTo>
                  <a:pt x="1475909" y="1013781"/>
                  <a:pt x="1477101" y="1011563"/>
                  <a:pt x="1479152" y="1010538"/>
                </a:cubicBezTo>
                <a:cubicBezTo>
                  <a:pt x="1487630" y="1006300"/>
                  <a:pt x="1483292" y="1007882"/>
                  <a:pt x="1492122" y="1005674"/>
                </a:cubicBezTo>
                <a:cubicBezTo>
                  <a:pt x="1493743" y="1004053"/>
                  <a:pt x="1495042" y="1002026"/>
                  <a:pt x="1496986" y="1000811"/>
                </a:cubicBezTo>
                <a:cubicBezTo>
                  <a:pt x="1501058" y="998266"/>
                  <a:pt x="1506942" y="997106"/>
                  <a:pt x="1511578" y="995947"/>
                </a:cubicBezTo>
                <a:cubicBezTo>
                  <a:pt x="1513740" y="994866"/>
                  <a:pt x="1515975" y="993922"/>
                  <a:pt x="1518063" y="992704"/>
                </a:cubicBezTo>
                <a:cubicBezTo>
                  <a:pt x="1522467" y="990135"/>
                  <a:pt x="1526196" y="986210"/>
                  <a:pt x="1531033" y="984598"/>
                </a:cubicBezTo>
                <a:cubicBezTo>
                  <a:pt x="1538190" y="982213"/>
                  <a:pt x="1534368" y="983741"/>
                  <a:pt x="1542382" y="979734"/>
                </a:cubicBezTo>
                <a:cubicBezTo>
                  <a:pt x="1544003" y="977572"/>
                  <a:pt x="1545335" y="975160"/>
                  <a:pt x="1547246" y="973249"/>
                </a:cubicBezTo>
                <a:cubicBezTo>
                  <a:pt x="1550389" y="970106"/>
                  <a:pt x="1553017" y="969704"/>
                  <a:pt x="1556973" y="968385"/>
                </a:cubicBezTo>
                <a:lnTo>
                  <a:pt x="1563459" y="958657"/>
                </a:lnTo>
                <a:cubicBezTo>
                  <a:pt x="1564540" y="957036"/>
                  <a:pt x="1565080" y="954875"/>
                  <a:pt x="1566701" y="953794"/>
                </a:cubicBezTo>
                <a:lnTo>
                  <a:pt x="1571565" y="950551"/>
                </a:lnTo>
                <a:cubicBezTo>
                  <a:pt x="1574752" y="945771"/>
                  <a:pt x="1574993" y="944722"/>
                  <a:pt x="1579671" y="940823"/>
                </a:cubicBezTo>
                <a:cubicBezTo>
                  <a:pt x="1581168" y="939576"/>
                  <a:pt x="1582914" y="938662"/>
                  <a:pt x="1584535" y="937581"/>
                </a:cubicBezTo>
                <a:cubicBezTo>
                  <a:pt x="1587724" y="932799"/>
                  <a:pt x="1587961" y="931754"/>
                  <a:pt x="1592642" y="927853"/>
                </a:cubicBezTo>
                <a:cubicBezTo>
                  <a:pt x="1594139" y="926606"/>
                  <a:pt x="1595884" y="925692"/>
                  <a:pt x="1597505" y="924611"/>
                </a:cubicBezTo>
                <a:cubicBezTo>
                  <a:pt x="1598586" y="922990"/>
                  <a:pt x="1599281" y="921030"/>
                  <a:pt x="1600748" y="919747"/>
                </a:cubicBezTo>
                <a:cubicBezTo>
                  <a:pt x="1603681" y="917181"/>
                  <a:pt x="1610476" y="913262"/>
                  <a:pt x="1610476" y="913262"/>
                </a:cubicBezTo>
                <a:cubicBezTo>
                  <a:pt x="1612725" y="910263"/>
                  <a:pt x="1616814" y="904172"/>
                  <a:pt x="1620203" y="901913"/>
                </a:cubicBezTo>
                <a:cubicBezTo>
                  <a:pt x="1621625" y="900965"/>
                  <a:pt x="1623446" y="900832"/>
                  <a:pt x="1625067" y="900291"/>
                </a:cubicBezTo>
                <a:cubicBezTo>
                  <a:pt x="1626148" y="898670"/>
                  <a:pt x="1627439" y="897171"/>
                  <a:pt x="1628310" y="895428"/>
                </a:cubicBezTo>
                <a:cubicBezTo>
                  <a:pt x="1629074" y="893899"/>
                  <a:pt x="1628723" y="891773"/>
                  <a:pt x="1629931" y="890564"/>
                </a:cubicBezTo>
                <a:cubicBezTo>
                  <a:pt x="1631640" y="888855"/>
                  <a:pt x="1634254" y="888402"/>
                  <a:pt x="1636416" y="887321"/>
                </a:cubicBezTo>
                <a:cubicBezTo>
                  <a:pt x="1651324" y="864960"/>
                  <a:pt x="1634982" y="887134"/>
                  <a:pt x="1649386" y="872730"/>
                </a:cubicBezTo>
                <a:cubicBezTo>
                  <a:pt x="1651297" y="870819"/>
                  <a:pt x="1652679" y="868444"/>
                  <a:pt x="1654250" y="866245"/>
                </a:cubicBezTo>
                <a:cubicBezTo>
                  <a:pt x="1655383" y="864659"/>
                  <a:pt x="1655971" y="862598"/>
                  <a:pt x="1657493" y="861381"/>
                </a:cubicBezTo>
                <a:cubicBezTo>
                  <a:pt x="1658827" y="860314"/>
                  <a:pt x="1660735" y="860300"/>
                  <a:pt x="1662356" y="859760"/>
                </a:cubicBezTo>
                <a:cubicBezTo>
                  <a:pt x="1670590" y="847410"/>
                  <a:pt x="1665500" y="852037"/>
                  <a:pt x="1676948" y="845168"/>
                </a:cubicBezTo>
                <a:cubicBezTo>
                  <a:pt x="1678569" y="843006"/>
                  <a:pt x="1680004" y="840692"/>
                  <a:pt x="1681812" y="838683"/>
                </a:cubicBezTo>
                <a:cubicBezTo>
                  <a:pt x="1684880" y="835274"/>
                  <a:pt x="1691539" y="828955"/>
                  <a:pt x="1691539" y="828955"/>
                </a:cubicBezTo>
                <a:cubicBezTo>
                  <a:pt x="1692080" y="827334"/>
                  <a:pt x="1691952" y="825300"/>
                  <a:pt x="1693161" y="824091"/>
                </a:cubicBezTo>
                <a:cubicBezTo>
                  <a:pt x="1695916" y="821336"/>
                  <a:pt x="1702888" y="817606"/>
                  <a:pt x="1702888" y="817606"/>
                </a:cubicBezTo>
                <a:cubicBezTo>
                  <a:pt x="1706076" y="812825"/>
                  <a:pt x="1706315" y="811780"/>
                  <a:pt x="1710995" y="807879"/>
                </a:cubicBezTo>
                <a:cubicBezTo>
                  <a:pt x="1712492" y="806631"/>
                  <a:pt x="1714238" y="805717"/>
                  <a:pt x="1715859" y="804636"/>
                </a:cubicBezTo>
                <a:cubicBezTo>
                  <a:pt x="1719101" y="800313"/>
                  <a:pt x="1721090" y="794664"/>
                  <a:pt x="1725586" y="791666"/>
                </a:cubicBezTo>
                <a:cubicBezTo>
                  <a:pt x="1735536" y="785032"/>
                  <a:pt x="1725333" y="792294"/>
                  <a:pt x="1735314" y="783560"/>
                </a:cubicBezTo>
                <a:cubicBezTo>
                  <a:pt x="1737918" y="781281"/>
                  <a:pt x="1741105" y="779646"/>
                  <a:pt x="1743420" y="777074"/>
                </a:cubicBezTo>
                <a:cubicBezTo>
                  <a:pt x="1746027" y="774177"/>
                  <a:pt x="1747743" y="770589"/>
                  <a:pt x="1749905" y="767347"/>
                </a:cubicBezTo>
                <a:cubicBezTo>
                  <a:pt x="1750986" y="765726"/>
                  <a:pt x="1751770" y="763861"/>
                  <a:pt x="1753148" y="762483"/>
                </a:cubicBezTo>
                <a:cubicBezTo>
                  <a:pt x="1754769" y="760862"/>
                  <a:pt x="1756250" y="759087"/>
                  <a:pt x="1758012" y="757619"/>
                </a:cubicBezTo>
                <a:cubicBezTo>
                  <a:pt x="1759509" y="756372"/>
                  <a:pt x="1761317" y="755546"/>
                  <a:pt x="1762876" y="754377"/>
                </a:cubicBezTo>
                <a:cubicBezTo>
                  <a:pt x="1765644" y="752301"/>
                  <a:pt x="1768280" y="750053"/>
                  <a:pt x="1770982" y="747891"/>
                </a:cubicBezTo>
                <a:cubicBezTo>
                  <a:pt x="1771522" y="746270"/>
                  <a:pt x="1771697" y="744477"/>
                  <a:pt x="1772603" y="743028"/>
                </a:cubicBezTo>
                <a:cubicBezTo>
                  <a:pt x="1777418" y="735324"/>
                  <a:pt x="1777834" y="735757"/>
                  <a:pt x="1783952" y="731679"/>
                </a:cubicBezTo>
                <a:cubicBezTo>
                  <a:pt x="1789092" y="723970"/>
                  <a:pt x="1786577" y="728666"/>
                  <a:pt x="1790437" y="717087"/>
                </a:cubicBezTo>
                <a:cubicBezTo>
                  <a:pt x="1790977" y="715466"/>
                  <a:pt x="1791034" y="713590"/>
                  <a:pt x="1792059" y="712223"/>
                </a:cubicBezTo>
                <a:lnTo>
                  <a:pt x="1796922" y="705738"/>
                </a:lnTo>
                <a:cubicBezTo>
                  <a:pt x="1797463" y="704117"/>
                  <a:pt x="1798074" y="702517"/>
                  <a:pt x="1798544" y="700874"/>
                </a:cubicBezTo>
                <a:cubicBezTo>
                  <a:pt x="1799156" y="698732"/>
                  <a:pt x="1798698" y="696066"/>
                  <a:pt x="1800165" y="694389"/>
                </a:cubicBezTo>
                <a:cubicBezTo>
                  <a:pt x="1802731" y="691456"/>
                  <a:pt x="1809893" y="687904"/>
                  <a:pt x="1809893" y="687904"/>
                </a:cubicBezTo>
                <a:cubicBezTo>
                  <a:pt x="1811514" y="685742"/>
                  <a:pt x="1812845" y="683330"/>
                  <a:pt x="1814756" y="681419"/>
                </a:cubicBezTo>
                <a:cubicBezTo>
                  <a:pt x="1817897" y="678278"/>
                  <a:pt x="1820530" y="677873"/>
                  <a:pt x="1824484" y="676555"/>
                </a:cubicBezTo>
                <a:cubicBezTo>
                  <a:pt x="1831917" y="665406"/>
                  <a:pt x="1827272" y="668061"/>
                  <a:pt x="1835833" y="665206"/>
                </a:cubicBezTo>
                <a:cubicBezTo>
                  <a:pt x="1836914" y="663585"/>
                  <a:pt x="1838392" y="662167"/>
                  <a:pt x="1839076" y="660343"/>
                </a:cubicBezTo>
                <a:cubicBezTo>
                  <a:pt x="1842821" y="650357"/>
                  <a:pt x="1839232" y="641829"/>
                  <a:pt x="1837454" y="631160"/>
                </a:cubicBezTo>
                <a:cubicBezTo>
                  <a:pt x="1836777" y="627097"/>
                  <a:pt x="1834703" y="616494"/>
                  <a:pt x="1832590" y="613325"/>
                </a:cubicBezTo>
                <a:cubicBezTo>
                  <a:pt x="1831509" y="611704"/>
                  <a:pt x="1831039" y="609429"/>
                  <a:pt x="1829348" y="608462"/>
                </a:cubicBezTo>
                <a:cubicBezTo>
                  <a:pt x="1826956" y="607095"/>
                  <a:pt x="1823944" y="607381"/>
                  <a:pt x="1821242" y="606840"/>
                </a:cubicBezTo>
                <a:cubicBezTo>
                  <a:pt x="1819621" y="607381"/>
                  <a:pt x="1818087" y="608462"/>
                  <a:pt x="1816378" y="608462"/>
                </a:cubicBezTo>
                <a:cubicBezTo>
                  <a:pt x="1810675" y="608462"/>
                  <a:pt x="1806800" y="606890"/>
                  <a:pt x="1801786" y="605219"/>
                </a:cubicBezTo>
                <a:cubicBezTo>
                  <a:pt x="1797970" y="601403"/>
                  <a:pt x="1792365" y="595162"/>
                  <a:pt x="1787195" y="593870"/>
                </a:cubicBezTo>
                <a:lnTo>
                  <a:pt x="1780710" y="592249"/>
                </a:lnTo>
                <a:cubicBezTo>
                  <a:pt x="1777855" y="583688"/>
                  <a:pt x="1780510" y="588333"/>
                  <a:pt x="1769361" y="580900"/>
                </a:cubicBezTo>
                <a:lnTo>
                  <a:pt x="1764497" y="577657"/>
                </a:lnTo>
                <a:cubicBezTo>
                  <a:pt x="1763416" y="576036"/>
                  <a:pt x="1762906" y="573827"/>
                  <a:pt x="1761254" y="572794"/>
                </a:cubicBezTo>
                <a:cubicBezTo>
                  <a:pt x="1758356" y="570983"/>
                  <a:pt x="1751527" y="569551"/>
                  <a:pt x="1751527" y="569551"/>
                </a:cubicBezTo>
                <a:cubicBezTo>
                  <a:pt x="1749906" y="568470"/>
                  <a:pt x="1748249" y="567441"/>
                  <a:pt x="1746663" y="566308"/>
                </a:cubicBezTo>
                <a:cubicBezTo>
                  <a:pt x="1744464" y="564738"/>
                  <a:pt x="1742524" y="562786"/>
                  <a:pt x="1740178" y="561445"/>
                </a:cubicBezTo>
                <a:cubicBezTo>
                  <a:pt x="1738694" y="560597"/>
                  <a:pt x="1736963" y="560273"/>
                  <a:pt x="1735314" y="559823"/>
                </a:cubicBezTo>
                <a:cubicBezTo>
                  <a:pt x="1731015" y="558650"/>
                  <a:pt x="1722344" y="556581"/>
                  <a:pt x="1722344" y="556581"/>
                </a:cubicBezTo>
                <a:cubicBezTo>
                  <a:pt x="1720182" y="555500"/>
                  <a:pt x="1717716" y="554885"/>
                  <a:pt x="1715859" y="553338"/>
                </a:cubicBezTo>
                <a:cubicBezTo>
                  <a:pt x="1714362" y="552090"/>
                  <a:pt x="1713994" y="549852"/>
                  <a:pt x="1712616" y="548474"/>
                </a:cubicBezTo>
                <a:cubicBezTo>
                  <a:pt x="1711238" y="547096"/>
                  <a:pt x="1709208" y="546527"/>
                  <a:pt x="1707752" y="545232"/>
                </a:cubicBezTo>
                <a:cubicBezTo>
                  <a:pt x="1704325" y="542185"/>
                  <a:pt x="1701841" y="538047"/>
                  <a:pt x="1698025" y="535504"/>
                </a:cubicBezTo>
                <a:cubicBezTo>
                  <a:pt x="1696404" y="534423"/>
                  <a:pt x="1694904" y="533133"/>
                  <a:pt x="1693161" y="532262"/>
                </a:cubicBezTo>
                <a:cubicBezTo>
                  <a:pt x="1679736" y="525550"/>
                  <a:pt x="1697372" y="536689"/>
                  <a:pt x="1683433" y="527398"/>
                </a:cubicBezTo>
                <a:cubicBezTo>
                  <a:pt x="1682352" y="525777"/>
                  <a:pt x="1681842" y="523567"/>
                  <a:pt x="1680190" y="522534"/>
                </a:cubicBezTo>
                <a:cubicBezTo>
                  <a:pt x="1677292" y="520722"/>
                  <a:pt x="1673636" y="520560"/>
                  <a:pt x="1670463" y="519291"/>
                </a:cubicBezTo>
                <a:cubicBezTo>
                  <a:pt x="1660769" y="515415"/>
                  <a:pt x="1665117" y="516969"/>
                  <a:pt x="1657493" y="514428"/>
                </a:cubicBezTo>
                <a:cubicBezTo>
                  <a:pt x="1650240" y="503549"/>
                  <a:pt x="1658784" y="514208"/>
                  <a:pt x="1649386" y="507943"/>
                </a:cubicBezTo>
                <a:cubicBezTo>
                  <a:pt x="1637706" y="500156"/>
                  <a:pt x="1652621" y="504700"/>
                  <a:pt x="1636416" y="501457"/>
                </a:cubicBezTo>
                <a:cubicBezTo>
                  <a:pt x="1633173" y="499295"/>
                  <a:pt x="1630385" y="496204"/>
                  <a:pt x="1626688" y="494972"/>
                </a:cubicBezTo>
                <a:cubicBezTo>
                  <a:pt x="1622517" y="493582"/>
                  <a:pt x="1619823" y="492545"/>
                  <a:pt x="1615339" y="491730"/>
                </a:cubicBezTo>
                <a:cubicBezTo>
                  <a:pt x="1611579" y="491046"/>
                  <a:pt x="1607773" y="490649"/>
                  <a:pt x="1603990" y="490108"/>
                </a:cubicBezTo>
                <a:cubicBezTo>
                  <a:pt x="1602369" y="489568"/>
                  <a:pt x="1600795" y="488858"/>
                  <a:pt x="1599127" y="488487"/>
                </a:cubicBezTo>
                <a:cubicBezTo>
                  <a:pt x="1595918" y="487774"/>
                  <a:pt x="1592518" y="487906"/>
                  <a:pt x="1589399" y="486866"/>
                </a:cubicBezTo>
                <a:cubicBezTo>
                  <a:pt x="1587550" y="486250"/>
                  <a:pt x="1586366" y="484289"/>
                  <a:pt x="1584535" y="483623"/>
                </a:cubicBezTo>
                <a:cubicBezTo>
                  <a:pt x="1580347" y="482100"/>
                  <a:pt x="1571565" y="480381"/>
                  <a:pt x="1571565" y="480381"/>
                </a:cubicBezTo>
                <a:cubicBezTo>
                  <a:pt x="1569944" y="479300"/>
                  <a:pt x="1568444" y="478009"/>
                  <a:pt x="1566701" y="477138"/>
                </a:cubicBezTo>
                <a:cubicBezTo>
                  <a:pt x="1564098" y="475837"/>
                  <a:pt x="1561063" y="475438"/>
                  <a:pt x="1558595" y="473896"/>
                </a:cubicBezTo>
                <a:cubicBezTo>
                  <a:pt x="1556651" y="472681"/>
                  <a:pt x="1555735" y="470146"/>
                  <a:pt x="1553731" y="469032"/>
                </a:cubicBezTo>
                <a:cubicBezTo>
                  <a:pt x="1550743" y="467372"/>
                  <a:pt x="1546847" y="467685"/>
                  <a:pt x="1544003" y="465789"/>
                </a:cubicBezTo>
                <a:lnTo>
                  <a:pt x="1534276" y="459304"/>
                </a:lnTo>
                <a:cubicBezTo>
                  <a:pt x="1532655" y="458223"/>
                  <a:pt x="1530790" y="457440"/>
                  <a:pt x="1529412" y="456062"/>
                </a:cubicBezTo>
                <a:cubicBezTo>
                  <a:pt x="1516855" y="443505"/>
                  <a:pt x="1533898" y="460906"/>
                  <a:pt x="1518063" y="443091"/>
                </a:cubicBezTo>
                <a:cubicBezTo>
                  <a:pt x="1516032" y="440806"/>
                  <a:pt x="1513609" y="438891"/>
                  <a:pt x="1511578" y="436606"/>
                </a:cubicBezTo>
                <a:cubicBezTo>
                  <a:pt x="1509279" y="434020"/>
                  <a:pt x="1507665" y="430815"/>
                  <a:pt x="1505093" y="428500"/>
                </a:cubicBezTo>
                <a:cubicBezTo>
                  <a:pt x="1502196" y="425893"/>
                  <a:pt x="1498121" y="424771"/>
                  <a:pt x="1495365" y="422015"/>
                </a:cubicBezTo>
                <a:cubicBezTo>
                  <a:pt x="1491062" y="417712"/>
                  <a:pt x="1486563" y="411940"/>
                  <a:pt x="1480773" y="409045"/>
                </a:cubicBezTo>
                <a:cubicBezTo>
                  <a:pt x="1479245" y="408281"/>
                  <a:pt x="1477531" y="407964"/>
                  <a:pt x="1475910" y="407423"/>
                </a:cubicBezTo>
                <a:cubicBezTo>
                  <a:pt x="1474289" y="405802"/>
                  <a:pt x="1472912" y="403893"/>
                  <a:pt x="1471046" y="402560"/>
                </a:cubicBezTo>
                <a:cubicBezTo>
                  <a:pt x="1467537" y="400054"/>
                  <a:pt x="1463669" y="399020"/>
                  <a:pt x="1459697" y="397696"/>
                </a:cubicBezTo>
                <a:cubicBezTo>
                  <a:pt x="1452316" y="392775"/>
                  <a:pt x="1457643" y="395710"/>
                  <a:pt x="1449969" y="392832"/>
                </a:cubicBezTo>
                <a:cubicBezTo>
                  <a:pt x="1447244" y="391810"/>
                  <a:pt x="1444686" y="390295"/>
                  <a:pt x="1441863" y="389589"/>
                </a:cubicBezTo>
                <a:cubicBezTo>
                  <a:pt x="1438156" y="388662"/>
                  <a:pt x="1434297" y="388508"/>
                  <a:pt x="1430514" y="387968"/>
                </a:cubicBezTo>
                <a:lnTo>
                  <a:pt x="1417544" y="374998"/>
                </a:lnTo>
                <a:cubicBezTo>
                  <a:pt x="1415923" y="373377"/>
                  <a:pt x="1414855" y="370859"/>
                  <a:pt x="1412680" y="370134"/>
                </a:cubicBezTo>
                <a:lnTo>
                  <a:pt x="1407816" y="368513"/>
                </a:lnTo>
                <a:cubicBezTo>
                  <a:pt x="1395246" y="360134"/>
                  <a:pt x="1401783" y="363259"/>
                  <a:pt x="1388361" y="358785"/>
                </a:cubicBezTo>
                <a:lnTo>
                  <a:pt x="1383497" y="357164"/>
                </a:lnTo>
                <a:lnTo>
                  <a:pt x="1378633" y="355543"/>
                </a:lnTo>
                <a:cubicBezTo>
                  <a:pt x="1377552" y="353922"/>
                  <a:pt x="1376976" y="351812"/>
                  <a:pt x="1375390" y="350679"/>
                </a:cubicBezTo>
                <a:cubicBezTo>
                  <a:pt x="1371241" y="347715"/>
                  <a:pt x="1363968" y="346773"/>
                  <a:pt x="1359178" y="345815"/>
                </a:cubicBezTo>
                <a:cubicBezTo>
                  <a:pt x="1357016" y="344734"/>
                  <a:pt x="1354902" y="343554"/>
                  <a:pt x="1352693" y="342572"/>
                </a:cubicBezTo>
                <a:cubicBezTo>
                  <a:pt x="1350033" y="341390"/>
                  <a:pt x="1347189" y="340631"/>
                  <a:pt x="1344586" y="339330"/>
                </a:cubicBezTo>
                <a:cubicBezTo>
                  <a:pt x="1342843" y="338459"/>
                  <a:pt x="1341571" y="336703"/>
                  <a:pt x="1339722" y="336087"/>
                </a:cubicBezTo>
                <a:cubicBezTo>
                  <a:pt x="1336604" y="335047"/>
                  <a:pt x="1333204" y="335179"/>
                  <a:pt x="1329995" y="334466"/>
                </a:cubicBezTo>
                <a:cubicBezTo>
                  <a:pt x="1325699" y="333511"/>
                  <a:pt x="1322614" y="331586"/>
                  <a:pt x="1318646" y="329602"/>
                </a:cubicBezTo>
                <a:cubicBezTo>
                  <a:pt x="1317565" y="327981"/>
                  <a:pt x="1316900" y="325985"/>
                  <a:pt x="1315403" y="324738"/>
                </a:cubicBezTo>
                <a:cubicBezTo>
                  <a:pt x="1312734" y="322514"/>
                  <a:pt x="1307431" y="321000"/>
                  <a:pt x="1304054" y="319874"/>
                </a:cubicBezTo>
                <a:cubicBezTo>
                  <a:pt x="1300162" y="315982"/>
                  <a:pt x="1293294" y="308267"/>
                  <a:pt x="1287842" y="306904"/>
                </a:cubicBezTo>
                <a:lnTo>
                  <a:pt x="1281356" y="305283"/>
                </a:lnTo>
                <a:cubicBezTo>
                  <a:pt x="1280275" y="303662"/>
                  <a:pt x="1279580" y="301702"/>
                  <a:pt x="1278114" y="300419"/>
                </a:cubicBezTo>
                <a:cubicBezTo>
                  <a:pt x="1271253" y="294415"/>
                  <a:pt x="1270202" y="294539"/>
                  <a:pt x="1263522" y="292313"/>
                </a:cubicBezTo>
                <a:cubicBezTo>
                  <a:pt x="1261823" y="287213"/>
                  <a:pt x="1262242" y="286055"/>
                  <a:pt x="1257037" y="282585"/>
                </a:cubicBezTo>
                <a:cubicBezTo>
                  <a:pt x="1255615" y="281637"/>
                  <a:pt x="1253794" y="281504"/>
                  <a:pt x="1252173" y="280964"/>
                </a:cubicBezTo>
                <a:cubicBezTo>
                  <a:pt x="1240680" y="273300"/>
                  <a:pt x="1254945" y="282942"/>
                  <a:pt x="1240825" y="272857"/>
                </a:cubicBezTo>
                <a:cubicBezTo>
                  <a:pt x="1239239" y="271725"/>
                  <a:pt x="1237704" y="270486"/>
                  <a:pt x="1235961" y="269615"/>
                </a:cubicBezTo>
                <a:cubicBezTo>
                  <a:pt x="1234432" y="268851"/>
                  <a:pt x="1232718" y="268534"/>
                  <a:pt x="1231097" y="267994"/>
                </a:cubicBezTo>
                <a:cubicBezTo>
                  <a:pt x="1229476" y="266913"/>
                  <a:pt x="1227976" y="265622"/>
                  <a:pt x="1226233" y="264751"/>
                </a:cubicBezTo>
                <a:cubicBezTo>
                  <a:pt x="1224704" y="263987"/>
                  <a:pt x="1222853" y="263978"/>
                  <a:pt x="1221369" y="263130"/>
                </a:cubicBezTo>
                <a:cubicBezTo>
                  <a:pt x="1219275" y="261933"/>
                  <a:pt x="1212842" y="256277"/>
                  <a:pt x="1210020" y="255023"/>
                </a:cubicBezTo>
                <a:cubicBezTo>
                  <a:pt x="1206897" y="253635"/>
                  <a:pt x="1200293" y="251781"/>
                  <a:pt x="1200293" y="251781"/>
                </a:cubicBezTo>
                <a:cubicBezTo>
                  <a:pt x="1196708" y="248196"/>
                  <a:pt x="1195079" y="245931"/>
                  <a:pt x="1190565" y="243674"/>
                </a:cubicBezTo>
                <a:cubicBezTo>
                  <a:pt x="1189036" y="242910"/>
                  <a:pt x="1187230" y="242817"/>
                  <a:pt x="1185701" y="242053"/>
                </a:cubicBezTo>
                <a:cubicBezTo>
                  <a:pt x="1183958" y="241182"/>
                  <a:pt x="1182423" y="239943"/>
                  <a:pt x="1180837" y="238811"/>
                </a:cubicBezTo>
                <a:cubicBezTo>
                  <a:pt x="1178638" y="237240"/>
                  <a:pt x="1176769" y="235156"/>
                  <a:pt x="1174352" y="233947"/>
                </a:cubicBezTo>
                <a:cubicBezTo>
                  <a:pt x="1171295" y="232418"/>
                  <a:pt x="1167469" y="232600"/>
                  <a:pt x="1164625" y="230704"/>
                </a:cubicBezTo>
                <a:cubicBezTo>
                  <a:pt x="1154432" y="223910"/>
                  <a:pt x="1165619" y="231077"/>
                  <a:pt x="1153276" y="224219"/>
                </a:cubicBezTo>
                <a:cubicBezTo>
                  <a:pt x="1141792" y="217839"/>
                  <a:pt x="1149195" y="220697"/>
                  <a:pt x="1140305" y="217734"/>
                </a:cubicBezTo>
                <a:cubicBezTo>
                  <a:pt x="1138143" y="216113"/>
                  <a:pt x="1135578" y="214922"/>
                  <a:pt x="1133820" y="212870"/>
                </a:cubicBezTo>
                <a:cubicBezTo>
                  <a:pt x="1130788" y="209332"/>
                  <a:pt x="1131047" y="204614"/>
                  <a:pt x="1127335" y="201521"/>
                </a:cubicBezTo>
                <a:cubicBezTo>
                  <a:pt x="1125478" y="199974"/>
                  <a:pt x="1123012" y="199360"/>
                  <a:pt x="1120850" y="198279"/>
                </a:cubicBezTo>
                <a:cubicBezTo>
                  <a:pt x="1119769" y="196658"/>
                  <a:pt x="1119129" y="194632"/>
                  <a:pt x="1117608" y="193415"/>
                </a:cubicBezTo>
                <a:cubicBezTo>
                  <a:pt x="1116274" y="192347"/>
                  <a:pt x="1114273" y="192558"/>
                  <a:pt x="1112744" y="191794"/>
                </a:cubicBezTo>
                <a:cubicBezTo>
                  <a:pt x="1100172" y="185508"/>
                  <a:pt x="1115242" y="191004"/>
                  <a:pt x="1103016" y="186930"/>
                </a:cubicBezTo>
                <a:cubicBezTo>
                  <a:pt x="1101395" y="184768"/>
                  <a:pt x="1100228" y="182175"/>
                  <a:pt x="1098152" y="180445"/>
                </a:cubicBezTo>
                <a:cubicBezTo>
                  <a:pt x="1096839" y="179351"/>
                  <a:pt x="1094859" y="179496"/>
                  <a:pt x="1093288" y="178823"/>
                </a:cubicBezTo>
                <a:cubicBezTo>
                  <a:pt x="1091067" y="177871"/>
                  <a:pt x="1089011" y="176563"/>
                  <a:pt x="1086803" y="175581"/>
                </a:cubicBezTo>
                <a:cubicBezTo>
                  <a:pt x="1083712" y="174207"/>
                  <a:pt x="1077581" y="171788"/>
                  <a:pt x="1073833" y="170717"/>
                </a:cubicBezTo>
                <a:cubicBezTo>
                  <a:pt x="1071691" y="170105"/>
                  <a:pt x="1069510" y="169636"/>
                  <a:pt x="1067348" y="169096"/>
                </a:cubicBezTo>
                <a:cubicBezTo>
                  <a:pt x="1066267" y="167475"/>
                  <a:pt x="1065726" y="165313"/>
                  <a:pt x="1064105" y="164232"/>
                </a:cubicBezTo>
                <a:cubicBezTo>
                  <a:pt x="1062251" y="162996"/>
                  <a:pt x="1059762" y="163223"/>
                  <a:pt x="1057620" y="162611"/>
                </a:cubicBezTo>
                <a:cubicBezTo>
                  <a:pt x="1055977" y="162141"/>
                  <a:pt x="1054285" y="161753"/>
                  <a:pt x="1052756" y="160989"/>
                </a:cubicBezTo>
                <a:cubicBezTo>
                  <a:pt x="1051014" y="160118"/>
                  <a:pt x="1049741" y="158363"/>
                  <a:pt x="1047893" y="157747"/>
                </a:cubicBezTo>
                <a:cubicBezTo>
                  <a:pt x="1044774" y="156707"/>
                  <a:pt x="1041408" y="156666"/>
                  <a:pt x="1038165" y="156125"/>
                </a:cubicBezTo>
                <a:cubicBezTo>
                  <a:pt x="1036003" y="154504"/>
                  <a:pt x="1034026" y="152603"/>
                  <a:pt x="1031680" y="151262"/>
                </a:cubicBezTo>
                <a:cubicBezTo>
                  <a:pt x="1030196" y="150414"/>
                  <a:pt x="1028459" y="150110"/>
                  <a:pt x="1026816" y="149640"/>
                </a:cubicBezTo>
                <a:cubicBezTo>
                  <a:pt x="1021479" y="148115"/>
                  <a:pt x="1017790" y="147511"/>
                  <a:pt x="1012225" y="146398"/>
                </a:cubicBezTo>
                <a:cubicBezTo>
                  <a:pt x="1007901" y="144236"/>
                  <a:pt x="1003840" y="141442"/>
                  <a:pt x="999254" y="139913"/>
                </a:cubicBezTo>
                <a:cubicBezTo>
                  <a:pt x="996012" y="138832"/>
                  <a:pt x="992584" y="138198"/>
                  <a:pt x="989527" y="136670"/>
                </a:cubicBezTo>
                <a:cubicBezTo>
                  <a:pt x="981049" y="132431"/>
                  <a:pt x="985387" y="134014"/>
                  <a:pt x="976556" y="131806"/>
                </a:cubicBezTo>
                <a:cubicBezTo>
                  <a:pt x="969306" y="120931"/>
                  <a:pt x="977847" y="131586"/>
                  <a:pt x="968450" y="125321"/>
                </a:cubicBezTo>
                <a:cubicBezTo>
                  <a:pt x="966542" y="124049"/>
                  <a:pt x="965577" y="121595"/>
                  <a:pt x="963586" y="120457"/>
                </a:cubicBezTo>
                <a:cubicBezTo>
                  <a:pt x="961651" y="119352"/>
                  <a:pt x="959187" y="119618"/>
                  <a:pt x="957101" y="118836"/>
                </a:cubicBezTo>
                <a:cubicBezTo>
                  <a:pt x="954838" y="117988"/>
                  <a:pt x="952778" y="116675"/>
                  <a:pt x="950616" y="115594"/>
                </a:cubicBezTo>
                <a:cubicBezTo>
                  <a:pt x="948995" y="113973"/>
                  <a:pt x="947618" y="112063"/>
                  <a:pt x="945752" y="110730"/>
                </a:cubicBezTo>
                <a:cubicBezTo>
                  <a:pt x="943785" y="109325"/>
                  <a:pt x="941124" y="109034"/>
                  <a:pt x="939267" y="107487"/>
                </a:cubicBezTo>
                <a:cubicBezTo>
                  <a:pt x="937770" y="106240"/>
                  <a:pt x="937403" y="104001"/>
                  <a:pt x="936025" y="102623"/>
                </a:cubicBezTo>
                <a:cubicBezTo>
                  <a:pt x="934114" y="100712"/>
                  <a:pt x="931753" y="99310"/>
                  <a:pt x="929539" y="97760"/>
                </a:cubicBezTo>
                <a:cubicBezTo>
                  <a:pt x="926346" y="95525"/>
                  <a:pt x="922568" y="94029"/>
                  <a:pt x="919812" y="91274"/>
                </a:cubicBezTo>
                <a:cubicBezTo>
                  <a:pt x="916569" y="88032"/>
                  <a:pt x="914434" y="82998"/>
                  <a:pt x="910084" y="81547"/>
                </a:cubicBezTo>
                <a:cubicBezTo>
                  <a:pt x="902927" y="79160"/>
                  <a:pt x="906749" y="80689"/>
                  <a:pt x="898735" y="76683"/>
                </a:cubicBezTo>
                <a:cubicBezTo>
                  <a:pt x="898195" y="75062"/>
                  <a:pt x="898448" y="72887"/>
                  <a:pt x="897114" y="71819"/>
                </a:cubicBezTo>
                <a:cubicBezTo>
                  <a:pt x="895374" y="70427"/>
                  <a:pt x="892677" y="71076"/>
                  <a:pt x="890629" y="70198"/>
                </a:cubicBezTo>
                <a:cubicBezTo>
                  <a:pt x="888838" y="69430"/>
                  <a:pt x="887457" y="67922"/>
                  <a:pt x="885765" y="66955"/>
                </a:cubicBezTo>
                <a:cubicBezTo>
                  <a:pt x="883667" y="65756"/>
                  <a:pt x="881442" y="64794"/>
                  <a:pt x="879280" y="63713"/>
                </a:cubicBezTo>
                <a:cubicBezTo>
                  <a:pt x="878199" y="62092"/>
                  <a:pt x="877415" y="60227"/>
                  <a:pt x="876037" y="58849"/>
                </a:cubicBezTo>
                <a:cubicBezTo>
                  <a:pt x="872304" y="55116"/>
                  <a:pt x="869650" y="55225"/>
                  <a:pt x="864688" y="53985"/>
                </a:cubicBezTo>
                <a:cubicBezTo>
                  <a:pt x="863067" y="52904"/>
                  <a:pt x="861203" y="52121"/>
                  <a:pt x="859825" y="50743"/>
                </a:cubicBezTo>
                <a:cubicBezTo>
                  <a:pt x="858447" y="49365"/>
                  <a:pt x="858203" y="46960"/>
                  <a:pt x="856582" y="45879"/>
                </a:cubicBezTo>
                <a:cubicBezTo>
                  <a:pt x="854728" y="44643"/>
                  <a:pt x="852183" y="45039"/>
                  <a:pt x="850097" y="44257"/>
                </a:cubicBezTo>
                <a:cubicBezTo>
                  <a:pt x="847555" y="43304"/>
                  <a:pt x="841038" y="39808"/>
                  <a:pt x="838748" y="37772"/>
                </a:cubicBezTo>
                <a:cubicBezTo>
                  <a:pt x="835321" y="34726"/>
                  <a:pt x="833370" y="29496"/>
                  <a:pt x="829020" y="28045"/>
                </a:cubicBezTo>
                <a:cubicBezTo>
                  <a:pt x="827399" y="27504"/>
                  <a:pt x="825685" y="27187"/>
                  <a:pt x="824156" y="26423"/>
                </a:cubicBezTo>
                <a:cubicBezTo>
                  <a:pt x="822414" y="25552"/>
                  <a:pt x="821084" y="23948"/>
                  <a:pt x="819293" y="23181"/>
                </a:cubicBezTo>
                <a:cubicBezTo>
                  <a:pt x="817245" y="22303"/>
                  <a:pt x="814970" y="22100"/>
                  <a:pt x="812808" y="21560"/>
                </a:cubicBezTo>
                <a:cubicBezTo>
                  <a:pt x="809887" y="18639"/>
                  <a:pt x="807029" y="15146"/>
                  <a:pt x="803080" y="13453"/>
                </a:cubicBezTo>
                <a:cubicBezTo>
                  <a:pt x="801032" y="12575"/>
                  <a:pt x="798737" y="12444"/>
                  <a:pt x="796595" y="11832"/>
                </a:cubicBezTo>
                <a:cubicBezTo>
                  <a:pt x="790217" y="10010"/>
                  <a:pt x="792607" y="9969"/>
                  <a:pt x="785246" y="8589"/>
                </a:cubicBezTo>
                <a:cubicBezTo>
                  <a:pt x="778784" y="7377"/>
                  <a:pt x="772252" y="6559"/>
                  <a:pt x="765790" y="5347"/>
                </a:cubicBezTo>
                <a:cubicBezTo>
                  <a:pt x="758781" y="4033"/>
                  <a:pt x="754712" y="-1679"/>
                  <a:pt x="751199" y="48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66F700-266A-4B79-81B2-21201556D09F}"/>
              </a:ext>
            </a:extLst>
          </p:cNvPr>
          <p:cNvSpPr/>
          <p:nvPr/>
        </p:nvSpPr>
        <p:spPr>
          <a:xfrm>
            <a:off x="7776386" y="1968065"/>
            <a:ext cx="1981200" cy="2152841"/>
          </a:xfrm>
          <a:custGeom>
            <a:avLst/>
            <a:gdLst>
              <a:gd name="connsiteX0" fmla="*/ 1971473 w 1987686"/>
              <a:gd name="connsiteY0" fmla="*/ 201038 h 2167647"/>
              <a:gd name="connsiteX1" fmla="*/ 1966609 w 1987686"/>
              <a:gd name="connsiteY1" fmla="*/ 218873 h 2167647"/>
              <a:gd name="connsiteX2" fmla="*/ 1964988 w 1987686"/>
              <a:gd name="connsiteY2" fmla="*/ 223736 h 2167647"/>
              <a:gd name="connsiteX3" fmla="*/ 1960124 w 1987686"/>
              <a:gd name="connsiteY3" fmla="*/ 230221 h 2167647"/>
              <a:gd name="connsiteX4" fmla="*/ 1956881 w 1987686"/>
              <a:gd name="connsiteY4" fmla="*/ 239949 h 2167647"/>
              <a:gd name="connsiteX5" fmla="*/ 1955260 w 1987686"/>
              <a:gd name="connsiteY5" fmla="*/ 246434 h 2167647"/>
              <a:gd name="connsiteX6" fmla="*/ 1952017 w 1987686"/>
              <a:gd name="connsiteY6" fmla="*/ 251298 h 2167647"/>
              <a:gd name="connsiteX7" fmla="*/ 1947154 w 1987686"/>
              <a:gd name="connsiteY7" fmla="*/ 252919 h 2167647"/>
              <a:gd name="connsiteX8" fmla="*/ 1943911 w 1987686"/>
              <a:gd name="connsiteY8" fmla="*/ 259404 h 2167647"/>
              <a:gd name="connsiteX9" fmla="*/ 1934183 w 1987686"/>
              <a:gd name="connsiteY9" fmla="*/ 267511 h 2167647"/>
              <a:gd name="connsiteX10" fmla="*/ 1930941 w 1987686"/>
              <a:gd name="connsiteY10" fmla="*/ 273996 h 2167647"/>
              <a:gd name="connsiteX11" fmla="*/ 1929320 w 1987686"/>
              <a:gd name="connsiteY11" fmla="*/ 278860 h 2167647"/>
              <a:gd name="connsiteX12" fmla="*/ 1926077 w 1987686"/>
              <a:gd name="connsiteY12" fmla="*/ 283724 h 2167647"/>
              <a:gd name="connsiteX13" fmla="*/ 1924456 w 1987686"/>
              <a:gd name="connsiteY13" fmla="*/ 290209 h 2167647"/>
              <a:gd name="connsiteX14" fmla="*/ 1917971 w 1987686"/>
              <a:gd name="connsiteY14" fmla="*/ 299936 h 2167647"/>
              <a:gd name="connsiteX15" fmla="*/ 1914728 w 1987686"/>
              <a:gd name="connsiteY15" fmla="*/ 309664 h 2167647"/>
              <a:gd name="connsiteX16" fmla="*/ 1913107 w 1987686"/>
              <a:gd name="connsiteY16" fmla="*/ 314528 h 2167647"/>
              <a:gd name="connsiteX17" fmla="*/ 1908243 w 1987686"/>
              <a:gd name="connsiteY17" fmla="*/ 317770 h 2167647"/>
              <a:gd name="connsiteX18" fmla="*/ 1900137 w 1987686"/>
              <a:gd name="connsiteY18" fmla="*/ 332362 h 2167647"/>
              <a:gd name="connsiteX19" fmla="*/ 1893652 w 1987686"/>
              <a:gd name="connsiteY19" fmla="*/ 333983 h 2167647"/>
              <a:gd name="connsiteX20" fmla="*/ 1888788 w 1987686"/>
              <a:gd name="connsiteY20" fmla="*/ 337226 h 2167647"/>
              <a:gd name="connsiteX21" fmla="*/ 1883924 w 1987686"/>
              <a:gd name="connsiteY21" fmla="*/ 342090 h 2167647"/>
              <a:gd name="connsiteX22" fmla="*/ 1879060 w 1987686"/>
              <a:gd name="connsiteY22" fmla="*/ 343711 h 2167647"/>
              <a:gd name="connsiteX23" fmla="*/ 1872575 w 1987686"/>
              <a:gd name="connsiteY23" fmla="*/ 353438 h 2167647"/>
              <a:gd name="connsiteX24" fmla="*/ 1870954 w 1987686"/>
              <a:gd name="connsiteY24" fmla="*/ 358302 h 2167647"/>
              <a:gd name="connsiteX25" fmla="*/ 1866090 w 1987686"/>
              <a:gd name="connsiteY25" fmla="*/ 359924 h 2167647"/>
              <a:gd name="connsiteX26" fmla="*/ 1862847 w 1987686"/>
              <a:gd name="connsiteY26" fmla="*/ 369651 h 2167647"/>
              <a:gd name="connsiteX27" fmla="*/ 1854741 w 1987686"/>
              <a:gd name="connsiteY27" fmla="*/ 381000 h 2167647"/>
              <a:gd name="connsiteX28" fmla="*/ 1851498 w 1987686"/>
              <a:gd name="connsiteY28" fmla="*/ 390728 h 2167647"/>
              <a:gd name="connsiteX29" fmla="*/ 1849877 w 1987686"/>
              <a:gd name="connsiteY29" fmla="*/ 395592 h 2167647"/>
              <a:gd name="connsiteX30" fmla="*/ 1846634 w 1987686"/>
              <a:gd name="connsiteY30" fmla="*/ 400455 h 2167647"/>
              <a:gd name="connsiteX31" fmla="*/ 1843392 w 1987686"/>
              <a:gd name="connsiteY31" fmla="*/ 406941 h 2167647"/>
              <a:gd name="connsiteX32" fmla="*/ 1838528 w 1987686"/>
              <a:gd name="connsiteY32" fmla="*/ 411804 h 2167647"/>
              <a:gd name="connsiteX33" fmla="*/ 1835286 w 1987686"/>
              <a:gd name="connsiteY33" fmla="*/ 416668 h 2167647"/>
              <a:gd name="connsiteX34" fmla="*/ 1830422 w 1987686"/>
              <a:gd name="connsiteY34" fmla="*/ 426396 h 2167647"/>
              <a:gd name="connsiteX35" fmla="*/ 1825558 w 1987686"/>
              <a:gd name="connsiteY35" fmla="*/ 428017 h 2167647"/>
              <a:gd name="connsiteX36" fmla="*/ 1822315 w 1987686"/>
              <a:gd name="connsiteY36" fmla="*/ 434502 h 2167647"/>
              <a:gd name="connsiteX37" fmla="*/ 1820694 w 1987686"/>
              <a:gd name="connsiteY37" fmla="*/ 439366 h 2167647"/>
              <a:gd name="connsiteX38" fmla="*/ 1814209 w 1987686"/>
              <a:gd name="connsiteY38" fmla="*/ 442609 h 2167647"/>
              <a:gd name="connsiteX39" fmla="*/ 1812588 w 1987686"/>
              <a:gd name="connsiteY39" fmla="*/ 447473 h 2167647"/>
              <a:gd name="connsiteX40" fmla="*/ 1806103 w 1987686"/>
              <a:gd name="connsiteY40" fmla="*/ 457200 h 2167647"/>
              <a:gd name="connsiteX41" fmla="*/ 1804481 w 1987686"/>
              <a:gd name="connsiteY41" fmla="*/ 462064 h 2167647"/>
              <a:gd name="connsiteX42" fmla="*/ 1799617 w 1987686"/>
              <a:gd name="connsiteY42" fmla="*/ 463685 h 2167647"/>
              <a:gd name="connsiteX43" fmla="*/ 1796375 w 1987686"/>
              <a:gd name="connsiteY43" fmla="*/ 468549 h 2167647"/>
              <a:gd name="connsiteX44" fmla="*/ 1791511 w 1987686"/>
              <a:gd name="connsiteY44" fmla="*/ 471792 h 2167647"/>
              <a:gd name="connsiteX45" fmla="*/ 1785026 w 1987686"/>
              <a:gd name="connsiteY45" fmla="*/ 479898 h 2167647"/>
              <a:gd name="connsiteX46" fmla="*/ 1780162 w 1987686"/>
              <a:gd name="connsiteY46" fmla="*/ 492868 h 2167647"/>
              <a:gd name="connsiteX47" fmla="*/ 1773677 w 1987686"/>
              <a:gd name="connsiteY47" fmla="*/ 497732 h 2167647"/>
              <a:gd name="connsiteX48" fmla="*/ 1770434 w 1987686"/>
              <a:gd name="connsiteY48" fmla="*/ 502596 h 2167647"/>
              <a:gd name="connsiteX49" fmla="*/ 1760707 w 1987686"/>
              <a:gd name="connsiteY49" fmla="*/ 507460 h 2167647"/>
              <a:gd name="connsiteX50" fmla="*/ 1757464 w 1987686"/>
              <a:gd name="connsiteY50" fmla="*/ 513945 h 2167647"/>
              <a:gd name="connsiteX51" fmla="*/ 1752600 w 1987686"/>
              <a:gd name="connsiteY51" fmla="*/ 515566 h 2167647"/>
              <a:gd name="connsiteX52" fmla="*/ 1750979 w 1987686"/>
              <a:gd name="connsiteY52" fmla="*/ 520430 h 2167647"/>
              <a:gd name="connsiteX53" fmla="*/ 1746115 w 1987686"/>
              <a:gd name="connsiteY53" fmla="*/ 523673 h 2167647"/>
              <a:gd name="connsiteX54" fmla="*/ 1739630 w 1987686"/>
              <a:gd name="connsiteY54" fmla="*/ 543128 h 2167647"/>
              <a:gd name="connsiteX55" fmla="*/ 1738009 w 1987686"/>
              <a:gd name="connsiteY55" fmla="*/ 547992 h 2167647"/>
              <a:gd name="connsiteX56" fmla="*/ 1733145 w 1987686"/>
              <a:gd name="connsiteY56" fmla="*/ 554477 h 2167647"/>
              <a:gd name="connsiteX57" fmla="*/ 1726660 w 1987686"/>
              <a:gd name="connsiteY57" fmla="*/ 573932 h 2167647"/>
              <a:gd name="connsiteX58" fmla="*/ 1720175 w 1987686"/>
              <a:gd name="connsiteY58" fmla="*/ 572311 h 2167647"/>
              <a:gd name="connsiteX59" fmla="*/ 1715311 w 1987686"/>
              <a:gd name="connsiteY59" fmla="*/ 577175 h 2167647"/>
              <a:gd name="connsiteX60" fmla="*/ 1710447 w 1987686"/>
              <a:gd name="connsiteY60" fmla="*/ 580417 h 2167647"/>
              <a:gd name="connsiteX61" fmla="*/ 1707205 w 1987686"/>
              <a:gd name="connsiteY61" fmla="*/ 585281 h 2167647"/>
              <a:gd name="connsiteX62" fmla="*/ 1700720 w 1987686"/>
              <a:gd name="connsiteY62" fmla="*/ 590145 h 2167647"/>
              <a:gd name="connsiteX63" fmla="*/ 1697477 w 1987686"/>
              <a:gd name="connsiteY63" fmla="*/ 596630 h 2167647"/>
              <a:gd name="connsiteX64" fmla="*/ 1689371 w 1987686"/>
              <a:gd name="connsiteY64" fmla="*/ 606358 h 2167647"/>
              <a:gd name="connsiteX65" fmla="*/ 1687749 w 1987686"/>
              <a:gd name="connsiteY65" fmla="*/ 611221 h 2167647"/>
              <a:gd name="connsiteX66" fmla="*/ 1681264 w 1987686"/>
              <a:gd name="connsiteY66" fmla="*/ 620949 h 2167647"/>
              <a:gd name="connsiteX67" fmla="*/ 1679643 w 1987686"/>
              <a:gd name="connsiteY67" fmla="*/ 625813 h 2167647"/>
              <a:gd name="connsiteX68" fmla="*/ 1676400 w 1987686"/>
              <a:gd name="connsiteY68" fmla="*/ 638783 h 2167647"/>
              <a:gd name="connsiteX69" fmla="*/ 1674779 w 1987686"/>
              <a:gd name="connsiteY69" fmla="*/ 643647 h 2167647"/>
              <a:gd name="connsiteX70" fmla="*/ 1669915 w 1987686"/>
              <a:gd name="connsiteY70" fmla="*/ 648511 h 2167647"/>
              <a:gd name="connsiteX71" fmla="*/ 1663430 w 1987686"/>
              <a:gd name="connsiteY71" fmla="*/ 659860 h 2167647"/>
              <a:gd name="connsiteX72" fmla="*/ 1656945 w 1987686"/>
              <a:gd name="connsiteY72" fmla="*/ 663102 h 2167647"/>
              <a:gd name="connsiteX73" fmla="*/ 1652081 w 1987686"/>
              <a:gd name="connsiteY73" fmla="*/ 666345 h 2167647"/>
              <a:gd name="connsiteX74" fmla="*/ 1647217 w 1987686"/>
              <a:gd name="connsiteY74" fmla="*/ 676073 h 2167647"/>
              <a:gd name="connsiteX75" fmla="*/ 1642354 w 1987686"/>
              <a:gd name="connsiteY75" fmla="*/ 677694 h 2167647"/>
              <a:gd name="connsiteX76" fmla="*/ 1639111 w 1987686"/>
              <a:gd name="connsiteY76" fmla="*/ 682558 h 2167647"/>
              <a:gd name="connsiteX77" fmla="*/ 1634247 w 1987686"/>
              <a:gd name="connsiteY77" fmla="*/ 685800 h 2167647"/>
              <a:gd name="connsiteX78" fmla="*/ 1627762 w 1987686"/>
              <a:gd name="connsiteY78" fmla="*/ 695528 h 2167647"/>
              <a:gd name="connsiteX79" fmla="*/ 1621277 w 1987686"/>
              <a:gd name="connsiteY79" fmla="*/ 705255 h 2167647"/>
              <a:gd name="connsiteX80" fmla="*/ 1614792 w 1987686"/>
              <a:gd name="connsiteY80" fmla="*/ 714983 h 2167647"/>
              <a:gd name="connsiteX81" fmla="*/ 1611549 w 1987686"/>
              <a:gd name="connsiteY81" fmla="*/ 719847 h 2167647"/>
              <a:gd name="connsiteX82" fmla="*/ 1603443 w 1987686"/>
              <a:gd name="connsiteY82" fmla="*/ 732817 h 2167647"/>
              <a:gd name="connsiteX83" fmla="*/ 1596958 w 1987686"/>
              <a:gd name="connsiteY83" fmla="*/ 749030 h 2167647"/>
              <a:gd name="connsiteX84" fmla="*/ 1592094 w 1987686"/>
              <a:gd name="connsiteY84" fmla="*/ 753894 h 2167647"/>
              <a:gd name="connsiteX85" fmla="*/ 1588852 w 1987686"/>
              <a:gd name="connsiteY85" fmla="*/ 763621 h 2167647"/>
              <a:gd name="connsiteX86" fmla="*/ 1585609 w 1987686"/>
              <a:gd name="connsiteY86" fmla="*/ 768485 h 2167647"/>
              <a:gd name="connsiteX87" fmla="*/ 1577503 w 1987686"/>
              <a:gd name="connsiteY87" fmla="*/ 781455 h 2167647"/>
              <a:gd name="connsiteX88" fmla="*/ 1572639 w 1987686"/>
              <a:gd name="connsiteY88" fmla="*/ 791183 h 2167647"/>
              <a:gd name="connsiteX89" fmla="*/ 1567775 w 1987686"/>
              <a:gd name="connsiteY89" fmla="*/ 800911 h 2167647"/>
              <a:gd name="connsiteX90" fmla="*/ 1562911 w 1987686"/>
              <a:gd name="connsiteY90" fmla="*/ 804153 h 2167647"/>
              <a:gd name="connsiteX91" fmla="*/ 1556426 w 1987686"/>
              <a:gd name="connsiteY91" fmla="*/ 818745 h 2167647"/>
              <a:gd name="connsiteX92" fmla="*/ 1551562 w 1987686"/>
              <a:gd name="connsiteY92" fmla="*/ 821987 h 2167647"/>
              <a:gd name="connsiteX93" fmla="*/ 1548320 w 1987686"/>
              <a:gd name="connsiteY93" fmla="*/ 826851 h 2167647"/>
              <a:gd name="connsiteX94" fmla="*/ 1543456 w 1987686"/>
              <a:gd name="connsiteY94" fmla="*/ 836579 h 2167647"/>
              <a:gd name="connsiteX95" fmla="*/ 1535349 w 1987686"/>
              <a:gd name="connsiteY95" fmla="*/ 846307 h 2167647"/>
              <a:gd name="connsiteX96" fmla="*/ 1528864 w 1987686"/>
              <a:gd name="connsiteY96" fmla="*/ 857655 h 2167647"/>
              <a:gd name="connsiteX97" fmla="*/ 1524000 w 1987686"/>
              <a:gd name="connsiteY97" fmla="*/ 859277 h 2167647"/>
              <a:gd name="connsiteX98" fmla="*/ 1519137 w 1987686"/>
              <a:gd name="connsiteY98" fmla="*/ 869004 h 2167647"/>
              <a:gd name="connsiteX99" fmla="*/ 1514273 w 1987686"/>
              <a:gd name="connsiteY99" fmla="*/ 880353 h 2167647"/>
              <a:gd name="connsiteX100" fmla="*/ 1507788 w 1987686"/>
              <a:gd name="connsiteY100" fmla="*/ 890081 h 2167647"/>
              <a:gd name="connsiteX101" fmla="*/ 1502924 w 1987686"/>
              <a:gd name="connsiteY101" fmla="*/ 904673 h 2167647"/>
              <a:gd name="connsiteX102" fmla="*/ 1501303 w 1987686"/>
              <a:gd name="connsiteY102" fmla="*/ 909536 h 2167647"/>
              <a:gd name="connsiteX103" fmla="*/ 1498060 w 1987686"/>
              <a:gd name="connsiteY103" fmla="*/ 914400 h 2167647"/>
              <a:gd name="connsiteX104" fmla="*/ 1493196 w 1987686"/>
              <a:gd name="connsiteY104" fmla="*/ 925749 h 2167647"/>
              <a:gd name="connsiteX105" fmla="*/ 1488332 w 1987686"/>
              <a:gd name="connsiteY105" fmla="*/ 928992 h 2167647"/>
              <a:gd name="connsiteX106" fmla="*/ 1478605 w 1987686"/>
              <a:gd name="connsiteY106" fmla="*/ 935477 h 2167647"/>
              <a:gd name="connsiteX107" fmla="*/ 1472120 w 1987686"/>
              <a:gd name="connsiteY107" fmla="*/ 940341 h 2167647"/>
              <a:gd name="connsiteX108" fmla="*/ 1467256 w 1987686"/>
              <a:gd name="connsiteY108" fmla="*/ 941962 h 2167647"/>
              <a:gd name="connsiteX109" fmla="*/ 1464013 w 1987686"/>
              <a:gd name="connsiteY109" fmla="*/ 946826 h 2167647"/>
              <a:gd name="connsiteX110" fmla="*/ 1457528 w 1987686"/>
              <a:gd name="connsiteY110" fmla="*/ 950068 h 2167647"/>
              <a:gd name="connsiteX111" fmla="*/ 1447800 w 1987686"/>
              <a:gd name="connsiteY111" fmla="*/ 956553 h 2167647"/>
              <a:gd name="connsiteX112" fmla="*/ 1444558 w 1987686"/>
              <a:gd name="connsiteY112" fmla="*/ 961417 h 2167647"/>
              <a:gd name="connsiteX113" fmla="*/ 1436452 w 1987686"/>
              <a:gd name="connsiteY113" fmla="*/ 971145 h 2167647"/>
              <a:gd name="connsiteX114" fmla="*/ 1431588 w 1987686"/>
              <a:gd name="connsiteY114" fmla="*/ 980873 h 2167647"/>
              <a:gd name="connsiteX115" fmla="*/ 1426724 w 1987686"/>
              <a:gd name="connsiteY115" fmla="*/ 992221 h 2167647"/>
              <a:gd name="connsiteX116" fmla="*/ 1423481 w 1987686"/>
              <a:gd name="connsiteY116" fmla="*/ 1001949 h 2167647"/>
              <a:gd name="connsiteX117" fmla="*/ 1416996 w 1987686"/>
              <a:gd name="connsiteY117" fmla="*/ 1011677 h 2167647"/>
              <a:gd name="connsiteX118" fmla="*/ 1412132 w 1987686"/>
              <a:gd name="connsiteY118" fmla="*/ 1021404 h 2167647"/>
              <a:gd name="connsiteX119" fmla="*/ 1407269 w 1987686"/>
              <a:gd name="connsiteY119" fmla="*/ 1024647 h 2167647"/>
              <a:gd name="connsiteX120" fmla="*/ 1404026 w 1987686"/>
              <a:gd name="connsiteY120" fmla="*/ 1029511 h 2167647"/>
              <a:gd name="connsiteX121" fmla="*/ 1402405 w 1987686"/>
              <a:gd name="connsiteY121" fmla="*/ 1034375 h 2167647"/>
              <a:gd name="connsiteX122" fmla="*/ 1399162 w 1987686"/>
              <a:gd name="connsiteY122" fmla="*/ 1040860 h 2167647"/>
              <a:gd name="connsiteX123" fmla="*/ 1395920 w 1987686"/>
              <a:gd name="connsiteY123" fmla="*/ 1045724 h 2167647"/>
              <a:gd name="connsiteX124" fmla="*/ 1391056 w 1987686"/>
              <a:gd name="connsiteY124" fmla="*/ 1047345 h 2167647"/>
              <a:gd name="connsiteX125" fmla="*/ 1386192 w 1987686"/>
              <a:gd name="connsiteY125" fmla="*/ 1050587 h 2167647"/>
              <a:gd name="connsiteX126" fmla="*/ 1378086 w 1987686"/>
              <a:gd name="connsiteY126" fmla="*/ 1058694 h 2167647"/>
              <a:gd name="connsiteX127" fmla="*/ 1371600 w 1987686"/>
              <a:gd name="connsiteY127" fmla="*/ 1068421 h 2167647"/>
              <a:gd name="connsiteX128" fmla="*/ 1368358 w 1987686"/>
              <a:gd name="connsiteY128" fmla="*/ 1073285 h 2167647"/>
              <a:gd name="connsiteX129" fmla="*/ 1363494 w 1987686"/>
              <a:gd name="connsiteY129" fmla="*/ 1076528 h 2167647"/>
              <a:gd name="connsiteX130" fmla="*/ 1357009 w 1987686"/>
              <a:gd name="connsiteY130" fmla="*/ 1086255 h 2167647"/>
              <a:gd name="connsiteX131" fmla="*/ 1353766 w 1987686"/>
              <a:gd name="connsiteY131" fmla="*/ 1091119 h 2167647"/>
              <a:gd name="connsiteX132" fmla="*/ 1348903 w 1987686"/>
              <a:gd name="connsiteY132" fmla="*/ 1094362 h 2167647"/>
              <a:gd name="connsiteX133" fmla="*/ 1337554 w 1987686"/>
              <a:gd name="connsiteY133" fmla="*/ 1107332 h 2167647"/>
              <a:gd name="connsiteX134" fmla="*/ 1331069 w 1987686"/>
              <a:gd name="connsiteY134" fmla="*/ 1117060 h 2167647"/>
              <a:gd name="connsiteX135" fmla="*/ 1327826 w 1987686"/>
              <a:gd name="connsiteY135" fmla="*/ 1121924 h 2167647"/>
              <a:gd name="connsiteX136" fmla="*/ 1322962 w 1987686"/>
              <a:gd name="connsiteY136" fmla="*/ 1123545 h 2167647"/>
              <a:gd name="connsiteX137" fmla="*/ 1318098 w 1987686"/>
              <a:gd name="connsiteY137" fmla="*/ 1134894 h 2167647"/>
              <a:gd name="connsiteX138" fmla="*/ 1313234 w 1987686"/>
              <a:gd name="connsiteY138" fmla="*/ 1138136 h 2167647"/>
              <a:gd name="connsiteX139" fmla="*/ 1308371 w 1987686"/>
              <a:gd name="connsiteY139" fmla="*/ 1143000 h 2167647"/>
              <a:gd name="connsiteX140" fmla="*/ 1305128 w 1987686"/>
              <a:gd name="connsiteY140" fmla="*/ 1154349 h 2167647"/>
              <a:gd name="connsiteX141" fmla="*/ 1301886 w 1987686"/>
              <a:gd name="connsiteY141" fmla="*/ 1160834 h 2167647"/>
              <a:gd name="connsiteX142" fmla="*/ 1300264 w 1987686"/>
              <a:gd name="connsiteY142" fmla="*/ 1165698 h 2167647"/>
              <a:gd name="connsiteX143" fmla="*/ 1295400 w 1987686"/>
              <a:gd name="connsiteY143" fmla="*/ 1170562 h 2167647"/>
              <a:gd name="connsiteX144" fmla="*/ 1288915 w 1987686"/>
              <a:gd name="connsiteY144" fmla="*/ 1185153 h 2167647"/>
              <a:gd name="connsiteX145" fmla="*/ 1282430 w 1987686"/>
              <a:gd name="connsiteY145" fmla="*/ 1194881 h 2167647"/>
              <a:gd name="connsiteX146" fmla="*/ 1279188 w 1987686"/>
              <a:gd name="connsiteY146" fmla="*/ 1201366 h 2167647"/>
              <a:gd name="connsiteX147" fmla="*/ 1269460 w 1987686"/>
              <a:gd name="connsiteY147" fmla="*/ 1207851 h 2167647"/>
              <a:gd name="connsiteX148" fmla="*/ 1264596 w 1987686"/>
              <a:gd name="connsiteY148" fmla="*/ 1211094 h 2167647"/>
              <a:gd name="connsiteX149" fmla="*/ 1256490 w 1987686"/>
              <a:gd name="connsiteY149" fmla="*/ 1219200 h 2167647"/>
              <a:gd name="connsiteX150" fmla="*/ 1245141 w 1987686"/>
              <a:gd name="connsiteY150" fmla="*/ 1230549 h 2167647"/>
              <a:gd name="connsiteX151" fmla="*/ 1237034 w 1987686"/>
              <a:gd name="connsiteY151" fmla="*/ 1240277 h 2167647"/>
              <a:gd name="connsiteX152" fmla="*/ 1233792 w 1987686"/>
              <a:gd name="connsiteY152" fmla="*/ 1245141 h 2167647"/>
              <a:gd name="connsiteX153" fmla="*/ 1222443 w 1987686"/>
              <a:gd name="connsiteY153" fmla="*/ 1254868 h 2167647"/>
              <a:gd name="connsiteX154" fmla="*/ 1215958 w 1987686"/>
              <a:gd name="connsiteY154" fmla="*/ 1271081 h 2167647"/>
              <a:gd name="connsiteX155" fmla="*/ 1209473 w 1987686"/>
              <a:gd name="connsiteY155" fmla="*/ 1280809 h 2167647"/>
              <a:gd name="connsiteX156" fmla="*/ 1204609 w 1987686"/>
              <a:gd name="connsiteY156" fmla="*/ 1290536 h 2167647"/>
              <a:gd name="connsiteX157" fmla="*/ 1196503 w 1987686"/>
              <a:gd name="connsiteY157" fmla="*/ 1303507 h 2167647"/>
              <a:gd name="connsiteX158" fmla="*/ 1194881 w 1987686"/>
              <a:gd name="connsiteY158" fmla="*/ 1308370 h 2167647"/>
              <a:gd name="connsiteX159" fmla="*/ 1193260 w 1987686"/>
              <a:gd name="connsiteY159" fmla="*/ 1314855 h 2167647"/>
              <a:gd name="connsiteX160" fmla="*/ 1181911 w 1987686"/>
              <a:gd name="connsiteY160" fmla="*/ 1327826 h 2167647"/>
              <a:gd name="connsiteX161" fmla="*/ 1172183 w 1987686"/>
              <a:gd name="connsiteY161" fmla="*/ 1335932 h 2167647"/>
              <a:gd name="connsiteX162" fmla="*/ 1168941 w 1987686"/>
              <a:gd name="connsiteY162" fmla="*/ 1340796 h 2167647"/>
              <a:gd name="connsiteX163" fmla="*/ 1160834 w 1987686"/>
              <a:gd name="connsiteY163" fmla="*/ 1348902 h 2167647"/>
              <a:gd name="connsiteX164" fmla="*/ 1154349 w 1987686"/>
              <a:gd name="connsiteY164" fmla="*/ 1357009 h 2167647"/>
              <a:gd name="connsiteX165" fmla="*/ 1152728 w 1987686"/>
              <a:gd name="connsiteY165" fmla="*/ 1361873 h 2167647"/>
              <a:gd name="connsiteX166" fmla="*/ 1146243 w 1987686"/>
              <a:gd name="connsiteY166" fmla="*/ 1371600 h 2167647"/>
              <a:gd name="connsiteX167" fmla="*/ 1139758 w 1987686"/>
              <a:gd name="connsiteY167" fmla="*/ 1387813 h 2167647"/>
              <a:gd name="connsiteX168" fmla="*/ 1138137 w 1987686"/>
              <a:gd name="connsiteY168" fmla="*/ 1392677 h 2167647"/>
              <a:gd name="connsiteX169" fmla="*/ 1134894 w 1987686"/>
              <a:gd name="connsiteY169" fmla="*/ 1397541 h 2167647"/>
              <a:gd name="connsiteX170" fmla="*/ 1133273 w 1987686"/>
              <a:gd name="connsiteY170" fmla="*/ 1402404 h 2167647"/>
              <a:gd name="connsiteX171" fmla="*/ 1130030 w 1987686"/>
              <a:gd name="connsiteY171" fmla="*/ 1407268 h 2167647"/>
              <a:gd name="connsiteX172" fmla="*/ 1128409 w 1987686"/>
              <a:gd name="connsiteY172" fmla="*/ 1413753 h 2167647"/>
              <a:gd name="connsiteX173" fmla="*/ 1120303 w 1987686"/>
              <a:gd name="connsiteY173" fmla="*/ 1428345 h 2167647"/>
              <a:gd name="connsiteX174" fmla="*/ 1110575 w 1987686"/>
              <a:gd name="connsiteY174" fmla="*/ 1438073 h 2167647"/>
              <a:gd name="connsiteX175" fmla="*/ 1104090 w 1987686"/>
              <a:gd name="connsiteY175" fmla="*/ 1447800 h 2167647"/>
              <a:gd name="connsiteX176" fmla="*/ 1100847 w 1987686"/>
              <a:gd name="connsiteY176" fmla="*/ 1454285 h 2167647"/>
              <a:gd name="connsiteX177" fmla="*/ 1097605 w 1987686"/>
              <a:gd name="connsiteY177" fmla="*/ 1459149 h 2167647"/>
              <a:gd name="connsiteX178" fmla="*/ 1095983 w 1987686"/>
              <a:gd name="connsiteY178" fmla="*/ 1464013 h 2167647"/>
              <a:gd name="connsiteX179" fmla="*/ 1091120 w 1987686"/>
              <a:gd name="connsiteY179" fmla="*/ 1467255 h 2167647"/>
              <a:gd name="connsiteX180" fmla="*/ 1083013 w 1987686"/>
              <a:gd name="connsiteY180" fmla="*/ 1476983 h 2167647"/>
              <a:gd name="connsiteX181" fmla="*/ 1076528 w 1987686"/>
              <a:gd name="connsiteY181" fmla="*/ 1486711 h 2167647"/>
              <a:gd name="connsiteX182" fmla="*/ 1065179 w 1987686"/>
              <a:gd name="connsiteY182" fmla="*/ 1498060 h 2167647"/>
              <a:gd name="connsiteX183" fmla="*/ 1050588 w 1987686"/>
              <a:gd name="connsiteY183" fmla="*/ 1514273 h 2167647"/>
              <a:gd name="connsiteX184" fmla="*/ 1045724 w 1987686"/>
              <a:gd name="connsiteY184" fmla="*/ 1525621 h 2167647"/>
              <a:gd name="connsiteX185" fmla="*/ 1044103 w 1987686"/>
              <a:gd name="connsiteY185" fmla="*/ 1530485 h 2167647"/>
              <a:gd name="connsiteX186" fmla="*/ 1037617 w 1987686"/>
              <a:gd name="connsiteY186" fmla="*/ 1540213 h 2167647"/>
              <a:gd name="connsiteX187" fmla="*/ 1032754 w 1987686"/>
              <a:gd name="connsiteY187" fmla="*/ 1554804 h 2167647"/>
              <a:gd name="connsiteX188" fmla="*/ 1031132 w 1987686"/>
              <a:gd name="connsiteY188" fmla="*/ 1559668 h 2167647"/>
              <a:gd name="connsiteX189" fmla="*/ 1023026 w 1987686"/>
              <a:gd name="connsiteY189" fmla="*/ 1571017 h 2167647"/>
              <a:gd name="connsiteX190" fmla="*/ 1018162 w 1987686"/>
              <a:gd name="connsiteY190" fmla="*/ 1575881 h 2167647"/>
              <a:gd name="connsiteX191" fmla="*/ 1011677 w 1987686"/>
              <a:gd name="connsiteY191" fmla="*/ 1577502 h 2167647"/>
              <a:gd name="connsiteX192" fmla="*/ 1001949 w 1987686"/>
              <a:gd name="connsiteY192" fmla="*/ 1592094 h 2167647"/>
              <a:gd name="connsiteX193" fmla="*/ 998707 w 1987686"/>
              <a:gd name="connsiteY193" fmla="*/ 1598579 h 2167647"/>
              <a:gd name="connsiteX194" fmla="*/ 993843 w 1987686"/>
              <a:gd name="connsiteY194" fmla="*/ 1603443 h 2167647"/>
              <a:gd name="connsiteX195" fmla="*/ 990600 w 1987686"/>
              <a:gd name="connsiteY195" fmla="*/ 1608307 h 2167647"/>
              <a:gd name="connsiteX196" fmla="*/ 984115 w 1987686"/>
              <a:gd name="connsiteY196" fmla="*/ 1614792 h 2167647"/>
              <a:gd name="connsiteX197" fmla="*/ 980873 w 1987686"/>
              <a:gd name="connsiteY197" fmla="*/ 1619655 h 2167647"/>
              <a:gd name="connsiteX198" fmla="*/ 976009 w 1987686"/>
              <a:gd name="connsiteY198" fmla="*/ 1626141 h 2167647"/>
              <a:gd name="connsiteX199" fmla="*/ 969524 w 1987686"/>
              <a:gd name="connsiteY199" fmla="*/ 1634247 h 2167647"/>
              <a:gd name="connsiteX200" fmla="*/ 967903 w 1987686"/>
              <a:gd name="connsiteY200" fmla="*/ 1640732 h 2167647"/>
              <a:gd name="connsiteX201" fmla="*/ 956554 w 1987686"/>
              <a:gd name="connsiteY201" fmla="*/ 1656945 h 2167647"/>
              <a:gd name="connsiteX202" fmla="*/ 953311 w 1987686"/>
              <a:gd name="connsiteY202" fmla="*/ 1661809 h 2167647"/>
              <a:gd name="connsiteX203" fmla="*/ 938720 w 1987686"/>
              <a:gd name="connsiteY203" fmla="*/ 1673158 h 2167647"/>
              <a:gd name="connsiteX204" fmla="*/ 930613 w 1987686"/>
              <a:gd name="connsiteY204" fmla="*/ 1682885 h 2167647"/>
              <a:gd name="connsiteX205" fmla="*/ 927371 w 1987686"/>
              <a:gd name="connsiteY205" fmla="*/ 1690992 h 2167647"/>
              <a:gd name="connsiteX206" fmla="*/ 922507 w 1987686"/>
              <a:gd name="connsiteY206" fmla="*/ 1697477 h 2167647"/>
              <a:gd name="connsiteX207" fmla="*/ 916022 w 1987686"/>
              <a:gd name="connsiteY207" fmla="*/ 1708826 h 2167647"/>
              <a:gd name="connsiteX208" fmla="*/ 914400 w 1987686"/>
              <a:gd name="connsiteY208" fmla="*/ 1713690 h 2167647"/>
              <a:gd name="connsiteX209" fmla="*/ 911158 w 1987686"/>
              <a:gd name="connsiteY209" fmla="*/ 1726660 h 2167647"/>
              <a:gd name="connsiteX210" fmla="*/ 907915 w 1987686"/>
              <a:gd name="connsiteY210" fmla="*/ 1736387 h 2167647"/>
              <a:gd name="connsiteX211" fmla="*/ 901430 w 1987686"/>
              <a:gd name="connsiteY211" fmla="*/ 1746115 h 2167647"/>
              <a:gd name="connsiteX212" fmla="*/ 896566 w 1987686"/>
              <a:gd name="connsiteY212" fmla="*/ 1757464 h 2167647"/>
              <a:gd name="connsiteX213" fmla="*/ 890081 w 1987686"/>
              <a:gd name="connsiteY213" fmla="*/ 1760707 h 2167647"/>
              <a:gd name="connsiteX214" fmla="*/ 885217 w 1987686"/>
              <a:gd name="connsiteY214" fmla="*/ 1763949 h 2167647"/>
              <a:gd name="connsiteX215" fmla="*/ 881975 w 1987686"/>
              <a:gd name="connsiteY215" fmla="*/ 1768813 h 2167647"/>
              <a:gd name="connsiteX216" fmla="*/ 875490 w 1987686"/>
              <a:gd name="connsiteY216" fmla="*/ 1773677 h 2167647"/>
              <a:gd name="connsiteX217" fmla="*/ 864141 w 1987686"/>
              <a:gd name="connsiteY217" fmla="*/ 1780162 h 2167647"/>
              <a:gd name="connsiteX218" fmla="*/ 860898 w 1987686"/>
              <a:gd name="connsiteY218" fmla="*/ 1786647 h 2167647"/>
              <a:gd name="connsiteX219" fmla="*/ 849549 w 1987686"/>
              <a:gd name="connsiteY219" fmla="*/ 1799617 h 2167647"/>
              <a:gd name="connsiteX220" fmla="*/ 847928 w 1987686"/>
              <a:gd name="connsiteY220" fmla="*/ 1807724 h 2167647"/>
              <a:gd name="connsiteX221" fmla="*/ 838200 w 1987686"/>
              <a:gd name="connsiteY221" fmla="*/ 1828800 h 2167647"/>
              <a:gd name="connsiteX222" fmla="*/ 833337 w 1987686"/>
              <a:gd name="connsiteY222" fmla="*/ 1835285 h 2167647"/>
              <a:gd name="connsiteX223" fmla="*/ 825230 w 1987686"/>
              <a:gd name="connsiteY223" fmla="*/ 1849877 h 2167647"/>
              <a:gd name="connsiteX224" fmla="*/ 818745 w 1987686"/>
              <a:gd name="connsiteY224" fmla="*/ 1861226 h 2167647"/>
              <a:gd name="connsiteX225" fmla="*/ 813881 w 1987686"/>
              <a:gd name="connsiteY225" fmla="*/ 1864468 h 2167647"/>
              <a:gd name="connsiteX226" fmla="*/ 810639 w 1987686"/>
              <a:gd name="connsiteY226" fmla="*/ 1869332 h 2167647"/>
              <a:gd name="connsiteX227" fmla="*/ 800911 w 1987686"/>
              <a:gd name="connsiteY227" fmla="*/ 1875817 h 2167647"/>
              <a:gd name="connsiteX228" fmla="*/ 797669 w 1987686"/>
              <a:gd name="connsiteY228" fmla="*/ 1882302 h 2167647"/>
              <a:gd name="connsiteX229" fmla="*/ 792805 w 1987686"/>
              <a:gd name="connsiteY229" fmla="*/ 1887166 h 2167647"/>
              <a:gd name="connsiteX230" fmla="*/ 786320 w 1987686"/>
              <a:gd name="connsiteY230" fmla="*/ 1895273 h 2167647"/>
              <a:gd name="connsiteX231" fmla="*/ 783077 w 1987686"/>
              <a:gd name="connsiteY231" fmla="*/ 1905000 h 2167647"/>
              <a:gd name="connsiteX232" fmla="*/ 778213 w 1987686"/>
              <a:gd name="connsiteY232" fmla="*/ 1914728 h 2167647"/>
              <a:gd name="connsiteX233" fmla="*/ 773349 w 1987686"/>
              <a:gd name="connsiteY233" fmla="*/ 1919592 h 2167647"/>
              <a:gd name="connsiteX234" fmla="*/ 766864 w 1987686"/>
              <a:gd name="connsiteY234" fmla="*/ 1935804 h 2167647"/>
              <a:gd name="connsiteX235" fmla="*/ 765243 w 1987686"/>
              <a:gd name="connsiteY235" fmla="*/ 1940668 h 2167647"/>
              <a:gd name="connsiteX236" fmla="*/ 760379 w 1987686"/>
              <a:gd name="connsiteY236" fmla="*/ 1943911 h 2167647"/>
              <a:gd name="connsiteX237" fmla="*/ 750652 w 1987686"/>
              <a:gd name="connsiteY237" fmla="*/ 1963366 h 2167647"/>
              <a:gd name="connsiteX238" fmla="*/ 745788 w 1987686"/>
              <a:gd name="connsiteY238" fmla="*/ 1964987 h 2167647"/>
              <a:gd name="connsiteX239" fmla="*/ 742545 w 1987686"/>
              <a:gd name="connsiteY239" fmla="*/ 1969851 h 2167647"/>
              <a:gd name="connsiteX240" fmla="*/ 727954 w 1987686"/>
              <a:gd name="connsiteY240" fmla="*/ 1977958 h 2167647"/>
              <a:gd name="connsiteX241" fmla="*/ 721469 w 1987686"/>
              <a:gd name="connsiteY241" fmla="*/ 1981200 h 2167647"/>
              <a:gd name="connsiteX242" fmla="*/ 713362 w 1987686"/>
              <a:gd name="connsiteY242" fmla="*/ 1990928 h 2167647"/>
              <a:gd name="connsiteX243" fmla="*/ 711741 w 1987686"/>
              <a:gd name="connsiteY243" fmla="*/ 1995792 h 2167647"/>
              <a:gd name="connsiteX244" fmla="*/ 706877 w 1987686"/>
              <a:gd name="connsiteY244" fmla="*/ 1999034 h 2167647"/>
              <a:gd name="connsiteX245" fmla="*/ 705256 w 1987686"/>
              <a:gd name="connsiteY245" fmla="*/ 2003898 h 2167647"/>
              <a:gd name="connsiteX246" fmla="*/ 702013 w 1987686"/>
              <a:gd name="connsiteY246" fmla="*/ 2012004 h 2167647"/>
              <a:gd name="connsiteX247" fmla="*/ 697149 w 1987686"/>
              <a:gd name="connsiteY247" fmla="*/ 2023353 h 2167647"/>
              <a:gd name="connsiteX248" fmla="*/ 692286 w 1987686"/>
              <a:gd name="connsiteY248" fmla="*/ 2026596 h 2167647"/>
              <a:gd name="connsiteX249" fmla="*/ 689043 w 1987686"/>
              <a:gd name="connsiteY249" fmla="*/ 2031460 h 2167647"/>
              <a:gd name="connsiteX250" fmla="*/ 684179 w 1987686"/>
              <a:gd name="connsiteY250" fmla="*/ 2037945 h 2167647"/>
              <a:gd name="connsiteX251" fmla="*/ 680937 w 1987686"/>
              <a:gd name="connsiteY251" fmla="*/ 2044430 h 2167647"/>
              <a:gd name="connsiteX252" fmla="*/ 677694 w 1987686"/>
              <a:gd name="connsiteY252" fmla="*/ 2049294 h 2167647"/>
              <a:gd name="connsiteX253" fmla="*/ 669588 w 1987686"/>
              <a:gd name="connsiteY253" fmla="*/ 2059021 h 2167647"/>
              <a:gd name="connsiteX254" fmla="*/ 666345 w 1987686"/>
              <a:gd name="connsiteY254" fmla="*/ 2067128 h 2167647"/>
              <a:gd name="connsiteX255" fmla="*/ 661481 w 1987686"/>
              <a:gd name="connsiteY255" fmla="*/ 2078477 h 2167647"/>
              <a:gd name="connsiteX256" fmla="*/ 654996 w 1987686"/>
              <a:gd name="connsiteY256" fmla="*/ 2091447 h 2167647"/>
              <a:gd name="connsiteX257" fmla="*/ 653375 w 1987686"/>
              <a:gd name="connsiteY257" fmla="*/ 2096311 h 2167647"/>
              <a:gd name="connsiteX258" fmla="*/ 646890 w 1987686"/>
              <a:gd name="connsiteY258" fmla="*/ 2107660 h 2167647"/>
              <a:gd name="connsiteX259" fmla="*/ 645269 w 1987686"/>
              <a:gd name="connsiteY259" fmla="*/ 2112524 h 2167647"/>
              <a:gd name="connsiteX260" fmla="*/ 640405 w 1987686"/>
              <a:gd name="connsiteY260" fmla="*/ 2114145 h 2167647"/>
              <a:gd name="connsiteX261" fmla="*/ 633920 w 1987686"/>
              <a:gd name="connsiteY261" fmla="*/ 2122251 h 2167647"/>
              <a:gd name="connsiteX262" fmla="*/ 624192 w 1987686"/>
              <a:gd name="connsiteY262" fmla="*/ 2125494 h 2167647"/>
              <a:gd name="connsiteX263" fmla="*/ 619328 w 1987686"/>
              <a:gd name="connsiteY263" fmla="*/ 2131979 h 2167647"/>
              <a:gd name="connsiteX264" fmla="*/ 614464 w 1987686"/>
              <a:gd name="connsiteY264" fmla="*/ 2133600 h 2167647"/>
              <a:gd name="connsiteX265" fmla="*/ 606358 w 1987686"/>
              <a:gd name="connsiteY265" fmla="*/ 2144949 h 2167647"/>
              <a:gd name="connsiteX266" fmla="*/ 601494 w 1987686"/>
              <a:gd name="connsiteY266" fmla="*/ 2148192 h 2167647"/>
              <a:gd name="connsiteX267" fmla="*/ 596630 w 1987686"/>
              <a:gd name="connsiteY267" fmla="*/ 2159541 h 2167647"/>
              <a:gd name="connsiteX268" fmla="*/ 593388 w 1987686"/>
              <a:gd name="connsiteY268" fmla="*/ 2164404 h 2167647"/>
              <a:gd name="connsiteX269" fmla="*/ 588524 w 1987686"/>
              <a:gd name="connsiteY269" fmla="*/ 2167647 h 2167647"/>
              <a:gd name="connsiteX270" fmla="*/ 569069 w 1987686"/>
              <a:gd name="connsiteY270" fmla="*/ 2161162 h 2167647"/>
              <a:gd name="connsiteX271" fmla="*/ 560962 w 1987686"/>
              <a:gd name="connsiteY271" fmla="*/ 2154677 h 2167647"/>
              <a:gd name="connsiteX272" fmla="*/ 554477 w 1987686"/>
              <a:gd name="connsiteY272" fmla="*/ 2146570 h 2167647"/>
              <a:gd name="connsiteX273" fmla="*/ 547992 w 1987686"/>
              <a:gd name="connsiteY273" fmla="*/ 2136843 h 2167647"/>
              <a:gd name="connsiteX274" fmla="*/ 544749 w 1987686"/>
              <a:gd name="connsiteY274" fmla="*/ 2130358 h 2167647"/>
              <a:gd name="connsiteX275" fmla="*/ 535022 w 1987686"/>
              <a:gd name="connsiteY275" fmla="*/ 2123873 h 2167647"/>
              <a:gd name="connsiteX276" fmla="*/ 530158 w 1987686"/>
              <a:gd name="connsiteY276" fmla="*/ 2120630 h 2167647"/>
              <a:gd name="connsiteX277" fmla="*/ 528537 w 1987686"/>
              <a:gd name="connsiteY277" fmla="*/ 2115766 h 2167647"/>
              <a:gd name="connsiteX278" fmla="*/ 522052 w 1987686"/>
              <a:gd name="connsiteY278" fmla="*/ 2114145 h 2167647"/>
              <a:gd name="connsiteX279" fmla="*/ 517188 w 1987686"/>
              <a:gd name="connsiteY279" fmla="*/ 2112524 h 2167647"/>
              <a:gd name="connsiteX280" fmla="*/ 512324 w 1987686"/>
              <a:gd name="connsiteY280" fmla="*/ 2107660 h 2167647"/>
              <a:gd name="connsiteX281" fmla="*/ 505839 w 1987686"/>
              <a:gd name="connsiteY281" fmla="*/ 2104417 h 2167647"/>
              <a:gd name="connsiteX282" fmla="*/ 497732 w 1987686"/>
              <a:gd name="connsiteY282" fmla="*/ 2097932 h 2167647"/>
              <a:gd name="connsiteX283" fmla="*/ 492869 w 1987686"/>
              <a:gd name="connsiteY283" fmla="*/ 2094690 h 2167647"/>
              <a:gd name="connsiteX284" fmla="*/ 488005 w 1987686"/>
              <a:gd name="connsiteY284" fmla="*/ 2093068 h 2167647"/>
              <a:gd name="connsiteX285" fmla="*/ 484762 w 1987686"/>
              <a:gd name="connsiteY285" fmla="*/ 2088204 h 2167647"/>
              <a:gd name="connsiteX286" fmla="*/ 479898 w 1987686"/>
              <a:gd name="connsiteY286" fmla="*/ 2086583 h 2167647"/>
              <a:gd name="connsiteX287" fmla="*/ 475034 w 1987686"/>
              <a:gd name="connsiteY287" fmla="*/ 2083341 h 2167647"/>
              <a:gd name="connsiteX288" fmla="*/ 458822 w 1987686"/>
              <a:gd name="connsiteY288" fmla="*/ 2068749 h 2167647"/>
              <a:gd name="connsiteX289" fmla="*/ 453958 w 1987686"/>
              <a:gd name="connsiteY289" fmla="*/ 2067128 h 2167647"/>
              <a:gd name="connsiteX290" fmla="*/ 447473 w 1987686"/>
              <a:gd name="connsiteY290" fmla="*/ 2057400 h 2167647"/>
              <a:gd name="connsiteX291" fmla="*/ 445852 w 1987686"/>
              <a:gd name="connsiteY291" fmla="*/ 2052536 h 2167647"/>
              <a:gd name="connsiteX292" fmla="*/ 440988 w 1987686"/>
              <a:gd name="connsiteY292" fmla="*/ 2050915 h 2167647"/>
              <a:gd name="connsiteX293" fmla="*/ 437745 w 1987686"/>
              <a:gd name="connsiteY293" fmla="*/ 2046051 h 2167647"/>
              <a:gd name="connsiteX294" fmla="*/ 432881 w 1987686"/>
              <a:gd name="connsiteY294" fmla="*/ 2037945 h 2167647"/>
              <a:gd name="connsiteX295" fmla="*/ 428017 w 1987686"/>
              <a:gd name="connsiteY295" fmla="*/ 2034702 h 2167647"/>
              <a:gd name="connsiteX296" fmla="*/ 423154 w 1987686"/>
              <a:gd name="connsiteY296" fmla="*/ 2029838 h 2167647"/>
              <a:gd name="connsiteX297" fmla="*/ 421532 w 1987686"/>
              <a:gd name="connsiteY297" fmla="*/ 2024975 h 2167647"/>
              <a:gd name="connsiteX298" fmla="*/ 410183 w 1987686"/>
              <a:gd name="connsiteY298" fmla="*/ 2016868 h 2167647"/>
              <a:gd name="connsiteX299" fmla="*/ 406941 w 1987686"/>
              <a:gd name="connsiteY299" fmla="*/ 2012004 h 2167647"/>
              <a:gd name="connsiteX300" fmla="*/ 402077 w 1987686"/>
              <a:gd name="connsiteY300" fmla="*/ 2008762 h 2167647"/>
              <a:gd name="connsiteX301" fmla="*/ 395592 w 1987686"/>
              <a:gd name="connsiteY301" fmla="*/ 2003898 h 2167647"/>
              <a:gd name="connsiteX302" fmla="*/ 392349 w 1987686"/>
              <a:gd name="connsiteY302" fmla="*/ 1999034 h 2167647"/>
              <a:gd name="connsiteX303" fmla="*/ 376137 w 1987686"/>
              <a:gd name="connsiteY303" fmla="*/ 1994170 h 2167647"/>
              <a:gd name="connsiteX304" fmla="*/ 371273 w 1987686"/>
              <a:gd name="connsiteY304" fmla="*/ 1990928 h 2167647"/>
              <a:gd name="connsiteX305" fmla="*/ 369652 w 1987686"/>
              <a:gd name="connsiteY305" fmla="*/ 1986064 h 2167647"/>
              <a:gd name="connsiteX306" fmla="*/ 359924 w 1987686"/>
              <a:gd name="connsiteY306" fmla="*/ 1979579 h 2167647"/>
              <a:gd name="connsiteX307" fmla="*/ 355060 w 1987686"/>
              <a:gd name="connsiteY307" fmla="*/ 1976336 h 2167647"/>
              <a:gd name="connsiteX308" fmla="*/ 346954 w 1987686"/>
              <a:gd name="connsiteY308" fmla="*/ 1968230 h 2167647"/>
              <a:gd name="connsiteX309" fmla="*/ 343711 w 1987686"/>
              <a:gd name="connsiteY309" fmla="*/ 1963366 h 2167647"/>
              <a:gd name="connsiteX310" fmla="*/ 335605 w 1987686"/>
              <a:gd name="connsiteY310" fmla="*/ 1948775 h 2167647"/>
              <a:gd name="connsiteX311" fmla="*/ 332362 w 1987686"/>
              <a:gd name="connsiteY311" fmla="*/ 1942290 h 2167647"/>
              <a:gd name="connsiteX312" fmla="*/ 329120 w 1987686"/>
              <a:gd name="connsiteY312" fmla="*/ 1937426 h 2167647"/>
              <a:gd name="connsiteX313" fmla="*/ 327498 w 1987686"/>
              <a:gd name="connsiteY313" fmla="*/ 1932562 h 2167647"/>
              <a:gd name="connsiteX314" fmla="*/ 322634 w 1987686"/>
              <a:gd name="connsiteY314" fmla="*/ 1927698 h 2167647"/>
              <a:gd name="connsiteX315" fmla="*/ 316149 w 1987686"/>
              <a:gd name="connsiteY315" fmla="*/ 1917970 h 2167647"/>
              <a:gd name="connsiteX316" fmla="*/ 306422 w 1987686"/>
              <a:gd name="connsiteY316" fmla="*/ 1914728 h 2167647"/>
              <a:gd name="connsiteX317" fmla="*/ 301558 w 1987686"/>
              <a:gd name="connsiteY317" fmla="*/ 1909864 h 2167647"/>
              <a:gd name="connsiteX318" fmla="*/ 290209 w 1987686"/>
              <a:gd name="connsiteY318" fmla="*/ 1905000 h 2167647"/>
              <a:gd name="connsiteX319" fmla="*/ 280481 w 1987686"/>
              <a:gd name="connsiteY319" fmla="*/ 1898515 h 2167647"/>
              <a:gd name="connsiteX320" fmla="*/ 275617 w 1987686"/>
              <a:gd name="connsiteY320" fmla="*/ 1895273 h 2167647"/>
              <a:gd name="connsiteX321" fmla="*/ 272375 w 1987686"/>
              <a:gd name="connsiteY321" fmla="*/ 1890409 h 2167647"/>
              <a:gd name="connsiteX322" fmla="*/ 262647 w 1987686"/>
              <a:gd name="connsiteY322" fmla="*/ 1883924 h 2167647"/>
              <a:gd name="connsiteX323" fmla="*/ 254541 w 1987686"/>
              <a:gd name="connsiteY323" fmla="*/ 1874196 h 2167647"/>
              <a:gd name="connsiteX324" fmla="*/ 251298 w 1987686"/>
              <a:gd name="connsiteY324" fmla="*/ 1866090 h 2167647"/>
              <a:gd name="connsiteX325" fmla="*/ 248056 w 1987686"/>
              <a:gd name="connsiteY325" fmla="*/ 1861226 h 2167647"/>
              <a:gd name="connsiteX326" fmla="*/ 244813 w 1987686"/>
              <a:gd name="connsiteY326" fmla="*/ 1854741 h 2167647"/>
              <a:gd name="connsiteX327" fmla="*/ 238328 w 1987686"/>
              <a:gd name="connsiteY327" fmla="*/ 1845013 h 2167647"/>
              <a:gd name="connsiteX328" fmla="*/ 225358 w 1987686"/>
              <a:gd name="connsiteY328" fmla="*/ 1817451 h 2167647"/>
              <a:gd name="connsiteX329" fmla="*/ 222115 w 1987686"/>
              <a:gd name="connsiteY329" fmla="*/ 1812587 h 2167647"/>
              <a:gd name="connsiteX330" fmla="*/ 218873 w 1987686"/>
              <a:gd name="connsiteY330" fmla="*/ 1807724 h 2167647"/>
              <a:gd name="connsiteX331" fmla="*/ 214009 w 1987686"/>
              <a:gd name="connsiteY331" fmla="*/ 1806102 h 2167647"/>
              <a:gd name="connsiteX332" fmla="*/ 205903 w 1987686"/>
              <a:gd name="connsiteY332" fmla="*/ 1796375 h 2167647"/>
              <a:gd name="connsiteX333" fmla="*/ 201039 w 1987686"/>
              <a:gd name="connsiteY333" fmla="*/ 1791511 h 2167647"/>
              <a:gd name="connsiteX334" fmla="*/ 196175 w 1987686"/>
              <a:gd name="connsiteY334" fmla="*/ 1785026 h 2167647"/>
              <a:gd name="connsiteX335" fmla="*/ 192932 w 1987686"/>
              <a:gd name="connsiteY335" fmla="*/ 1780162 h 2167647"/>
              <a:gd name="connsiteX336" fmla="*/ 188069 w 1987686"/>
              <a:gd name="connsiteY336" fmla="*/ 1775298 h 2167647"/>
              <a:gd name="connsiteX337" fmla="*/ 183205 w 1987686"/>
              <a:gd name="connsiteY337" fmla="*/ 1763949 h 2167647"/>
              <a:gd name="connsiteX338" fmla="*/ 178341 w 1987686"/>
              <a:gd name="connsiteY338" fmla="*/ 1754221 h 2167647"/>
              <a:gd name="connsiteX339" fmla="*/ 173477 w 1987686"/>
              <a:gd name="connsiteY339" fmla="*/ 1752600 h 2167647"/>
              <a:gd name="connsiteX340" fmla="*/ 170234 w 1987686"/>
              <a:gd name="connsiteY340" fmla="*/ 1747736 h 2167647"/>
              <a:gd name="connsiteX341" fmla="*/ 168613 w 1987686"/>
              <a:gd name="connsiteY341" fmla="*/ 1742873 h 2167647"/>
              <a:gd name="connsiteX342" fmla="*/ 162128 w 1987686"/>
              <a:gd name="connsiteY342" fmla="*/ 1738009 h 2167647"/>
              <a:gd name="connsiteX343" fmla="*/ 158886 w 1987686"/>
              <a:gd name="connsiteY343" fmla="*/ 1731524 h 2167647"/>
              <a:gd name="connsiteX344" fmla="*/ 157264 w 1987686"/>
              <a:gd name="connsiteY344" fmla="*/ 1726660 h 2167647"/>
              <a:gd name="connsiteX345" fmla="*/ 152400 w 1987686"/>
              <a:gd name="connsiteY345" fmla="*/ 1723417 h 2167647"/>
              <a:gd name="connsiteX346" fmla="*/ 147537 w 1987686"/>
              <a:gd name="connsiteY346" fmla="*/ 1712068 h 2167647"/>
              <a:gd name="connsiteX347" fmla="*/ 144294 w 1987686"/>
              <a:gd name="connsiteY347" fmla="*/ 1705583 h 2167647"/>
              <a:gd name="connsiteX348" fmla="*/ 142673 w 1987686"/>
              <a:gd name="connsiteY348" fmla="*/ 1697477 h 2167647"/>
              <a:gd name="connsiteX349" fmla="*/ 139430 w 1987686"/>
              <a:gd name="connsiteY349" fmla="*/ 1690992 h 2167647"/>
              <a:gd name="connsiteX350" fmla="*/ 137809 w 1987686"/>
              <a:gd name="connsiteY350" fmla="*/ 1686128 h 2167647"/>
              <a:gd name="connsiteX351" fmla="*/ 132945 w 1987686"/>
              <a:gd name="connsiteY351" fmla="*/ 1682885 h 2167647"/>
              <a:gd name="connsiteX352" fmla="*/ 129703 w 1987686"/>
              <a:gd name="connsiteY352" fmla="*/ 1676400 h 2167647"/>
              <a:gd name="connsiteX353" fmla="*/ 128081 w 1987686"/>
              <a:gd name="connsiteY353" fmla="*/ 1671536 h 2167647"/>
              <a:gd name="connsiteX354" fmla="*/ 118354 w 1987686"/>
              <a:gd name="connsiteY354" fmla="*/ 1658566 h 2167647"/>
              <a:gd name="connsiteX355" fmla="*/ 111869 w 1987686"/>
              <a:gd name="connsiteY355" fmla="*/ 1647217 h 2167647"/>
              <a:gd name="connsiteX356" fmla="*/ 107005 w 1987686"/>
              <a:gd name="connsiteY356" fmla="*/ 1642353 h 2167647"/>
              <a:gd name="connsiteX357" fmla="*/ 102141 w 1987686"/>
              <a:gd name="connsiteY357" fmla="*/ 1632626 h 2167647"/>
              <a:gd name="connsiteX358" fmla="*/ 100520 w 1987686"/>
              <a:gd name="connsiteY358" fmla="*/ 1627762 h 2167647"/>
              <a:gd name="connsiteX359" fmla="*/ 92413 w 1987686"/>
              <a:gd name="connsiteY359" fmla="*/ 1616413 h 2167647"/>
              <a:gd name="connsiteX360" fmla="*/ 85928 w 1987686"/>
              <a:gd name="connsiteY360" fmla="*/ 1608307 h 2167647"/>
              <a:gd name="connsiteX361" fmla="*/ 84307 w 1987686"/>
              <a:gd name="connsiteY361" fmla="*/ 1601821 h 2167647"/>
              <a:gd name="connsiteX362" fmla="*/ 81064 w 1987686"/>
              <a:gd name="connsiteY362" fmla="*/ 1593715 h 2167647"/>
              <a:gd name="connsiteX363" fmla="*/ 79443 w 1987686"/>
              <a:gd name="connsiteY363" fmla="*/ 1583987 h 2167647"/>
              <a:gd name="connsiteX364" fmla="*/ 77822 w 1987686"/>
              <a:gd name="connsiteY364" fmla="*/ 1579124 h 2167647"/>
              <a:gd name="connsiteX365" fmla="*/ 76200 w 1987686"/>
              <a:gd name="connsiteY365" fmla="*/ 1548319 h 2167647"/>
              <a:gd name="connsiteX366" fmla="*/ 74579 w 1987686"/>
              <a:gd name="connsiteY366" fmla="*/ 1543455 h 2167647"/>
              <a:gd name="connsiteX367" fmla="*/ 72958 w 1987686"/>
              <a:gd name="connsiteY367" fmla="*/ 1536970 h 2167647"/>
              <a:gd name="connsiteX368" fmla="*/ 64852 w 1987686"/>
              <a:gd name="connsiteY368" fmla="*/ 1527243 h 2167647"/>
              <a:gd name="connsiteX369" fmla="*/ 58366 w 1987686"/>
              <a:gd name="connsiteY369" fmla="*/ 1512651 h 2167647"/>
              <a:gd name="connsiteX370" fmla="*/ 56745 w 1987686"/>
              <a:gd name="connsiteY370" fmla="*/ 1506166 h 2167647"/>
              <a:gd name="connsiteX371" fmla="*/ 51881 w 1987686"/>
              <a:gd name="connsiteY371" fmla="*/ 1502924 h 2167647"/>
              <a:gd name="connsiteX372" fmla="*/ 48639 w 1987686"/>
              <a:gd name="connsiteY372" fmla="*/ 1498060 h 2167647"/>
              <a:gd name="connsiteX373" fmla="*/ 45396 w 1987686"/>
              <a:gd name="connsiteY373" fmla="*/ 1486711 h 2167647"/>
              <a:gd name="connsiteX374" fmla="*/ 40532 w 1987686"/>
              <a:gd name="connsiteY374" fmla="*/ 1483468 h 2167647"/>
              <a:gd name="connsiteX375" fmla="*/ 37290 w 1987686"/>
              <a:gd name="connsiteY375" fmla="*/ 1470498 h 2167647"/>
              <a:gd name="connsiteX376" fmla="*/ 34047 w 1987686"/>
              <a:gd name="connsiteY376" fmla="*/ 1464013 h 2167647"/>
              <a:gd name="connsiteX377" fmla="*/ 32426 w 1987686"/>
              <a:gd name="connsiteY377" fmla="*/ 1457528 h 2167647"/>
              <a:gd name="connsiteX378" fmla="*/ 30805 w 1987686"/>
              <a:gd name="connsiteY378" fmla="*/ 1449421 h 2167647"/>
              <a:gd name="connsiteX379" fmla="*/ 27562 w 1987686"/>
              <a:gd name="connsiteY379" fmla="*/ 1441315 h 2167647"/>
              <a:gd name="connsiteX380" fmla="*/ 22698 w 1987686"/>
              <a:gd name="connsiteY380" fmla="*/ 1429966 h 2167647"/>
              <a:gd name="connsiteX381" fmla="*/ 21077 w 1987686"/>
              <a:gd name="connsiteY381" fmla="*/ 1412132 h 2167647"/>
              <a:gd name="connsiteX382" fmla="*/ 19456 w 1987686"/>
              <a:gd name="connsiteY382" fmla="*/ 1384570 h 2167647"/>
              <a:gd name="connsiteX383" fmla="*/ 14592 w 1987686"/>
              <a:gd name="connsiteY383" fmla="*/ 1361873 h 2167647"/>
              <a:gd name="connsiteX384" fmla="*/ 11349 w 1987686"/>
              <a:gd name="connsiteY384" fmla="*/ 1347281 h 2167647"/>
              <a:gd name="connsiteX385" fmla="*/ 9728 w 1987686"/>
              <a:gd name="connsiteY385" fmla="*/ 1337553 h 2167647"/>
              <a:gd name="connsiteX386" fmla="*/ 8107 w 1987686"/>
              <a:gd name="connsiteY386" fmla="*/ 1329447 h 2167647"/>
              <a:gd name="connsiteX387" fmla="*/ 3243 w 1987686"/>
              <a:gd name="connsiteY387" fmla="*/ 1298643 h 2167647"/>
              <a:gd name="connsiteX388" fmla="*/ 1622 w 1987686"/>
              <a:gd name="connsiteY388" fmla="*/ 1280809 h 2167647"/>
              <a:gd name="connsiteX389" fmla="*/ 0 w 1987686"/>
              <a:gd name="connsiteY389" fmla="*/ 1274324 h 2167647"/>
              <a:gd name="connsiteX390" fmla="*/ 1622 w 1987686"/>
              <a:gd name="connsiteY390" fmla="*/ 1269460 h 2167647"/>
              <a:gd name="connsiteX391" fmla="*/ 8107 w 1987686"/>
              <a:gd name="connsiteY391" fmla="*/ 1254868 h 2167647"/>
              <a:gd name="connsiteX392" fmla="*/ 8107 w 1987686"/>
              <a:gd name="connsiteY392" fmla="*/ 1175426 h 2167647"/>
              <a:gd name="connsiteX393" fmla="*/ 11349 w 1987686"/>
              <a:gd name="connsiteY393" fmla="*/ 1031132 h 2167647"/>
              <a:gd name="connsiteX394" fmla="*/ 12971 w 1987686"/>
              <a:gd name="connsiteY394" fmla="*/ 1026268 h 2167647"/>
              <a:gd name="connsiteX395" fmla="*/ 21077 w 1987686"/>
              <a:gd name="connsiteY395" fmla="*/ 1013298 h 2167647"/>
              <a:gd name="connsiteX396" fmla="*/ 24320 w 1987686"/>
              <a:gd name="connsiteY396" fmla="*/ 985736 h 2167647"/>
              <a:gd name="connsiteX397" fmla="*/ 27562 w 1987686"/>
              <a:gd name="connsiteY397" fmla="*/ 972766 h 2167647"/>
              <a:gd name="connsiteX398" fmla="*/ 32426 w 1987686"/>
              <a:gd name="connsiteY398" fmla="*/ 951690 h 2167647"/>
              <a:gd name="connsiteX399" fmla="*/ 37290 w 1987686"/>
              <a:gd name="connsiteY399" fmla="*/ 924128 h 2167647"/>
              <a:gd name="connsiteX400" fmla="*/ 38911 w 1987686"/>
              <a:gd name="connsiteY400" fmla="*/ 919264 h 2167647"/>
              <a:gd name="connsiteX401" fmla="*/ 40532 w 1987686"/>
              <a:gd name="connsiteY401" fmla="*/ 911158 h 2167647"/>
              <a:gd name="connsiteX402" fmla="*/ 45396 w 1987686"/>
              <a:gd name="connsiteY402" fmla="*/ 906294 h 2167647"/>
              <a:gd name="connsiteX403" fmla="*/ 50260 w 1987686"/>
              <a:gd name="connsiteY403" fmla="*/ 894945 h 2167647"/>
              <a:gd name="connsiteX404" fmla="*/ 55124 w 1987686"/>
              <a:gd name="connsiteY404" fmla="*/ 883596 h 2167647"/>
              <a:gd name="connsiteX405" fmla="*/ 56745 w 1987686"/>
              <a:gd name="connsiteY405" fmla="*/ 873868 h 2167647"/>
              <a:gd name="connsiteX406" fmla="*/ 58366 w 1987686"/>
              <a:gd name="connsiteY406" fmla="*/ 869004 h 2167647"/>
              <a:gd name="connsiteX407" fmla="*/ 61609 w 1987686"/>
              <a:gd name="connsiteY407" fmla="*/ 857655 h 2167647"/>
              <a:gd name="connsiteX408" fmla="*/ 64852 w 1987686"/>
              <a:gd name="connsiteY408" fmla="*/ 828473 h 2167647"/>
              <a:gd name="connsiteX409" fmla="*/ 66473 w 1987686"/>
              <a:gd name="connsiteY409" fmla="*/ 817124 h 2167647"/>
              <a:gd name="connsiteX410" fmla="*/ 72958 w 1987686"/>
              <a:gd name="connsiteY410" fmla="*/ 802532 h 2167647"/>
              <a:gd name="connsiteX411" fmla="*/ 77822 w 1987686"/>
              <a:gd name="connsiteY411" fmla="*/ 787941 h 2167647"/>
              <a:gd name="connsiteX412" fmla="*/ 79443 w 1987686"/>
              <a:gd name="connsiteY412" fmla="*/ 783077 h 2167647"/>
              <a:gd name="connsiteX413" fmla="*/ 84307 w 1987686"/>
              <a:gd name="connsiteY413" fmla="*/ 779834 h 2167647"/>
              <a:gd name="connsiteX414" fmla="*/ 85928 w 1987686"/>
              <a:gd name="connsiteY414" fmla="*/ 770107 h 2167647"/>
              <a:gd name="connsiteX415" fmla="*/ 89171 w 1987686"/>
              <a:gd name="connsiteY415" fmla="*/ 765243 h 2167647"/>
              <a:gd name="connsiteX416" fmla="*/ 95656 w 1987686"/>
              <a:gd name="connsiteY416" fmla="*/ 750651 h 2167647"/>
              <a:gd name="connsiteX417" fmla="*/ 98898 w 1987686"/>
              <a:gd name="connsiteY417" fmla="*/ 737681 h 2167647"/>
              <a:gd name="connsiteX418" fmla="*/ 102141 w 1987686"/>
              <a:gd name="connsiteY418" fmla="*/ 731196 h 2167647"/>
              <a:gd name="connsiteX419" fmla="*/ 110247 w 1987686"/>
              <a:gd name="connsiteY419" fmla="*/ 716604 h 2167647"/>
              <a:gd name="connsiteX420" fmla="*/ 113490 w 1987686"/>
              <a:gd name="connsiteY420" fmla="*/ 703634 h 2167647"/>
              <a:gd name="connsiteX421" fmla="*/ 123217 w 1987686"/>
              <a:gd name="connsiteY421" fmla="*/ 687421 h 2167647"/>
              <a:gd name="connsiteX422" fmla="*/ 124839 w 1987686"/>
              <a:gd name="connsiteY422" fmla="*/ 682558 h 2167647"/>
              <a:gd name="connsiteX423" fmla="*/ 131324 w 1987686"/>
              <a:gd name="connsiteY423" fmla="*/ 671209 h 2167647"/>
              <a:gd name="connsiteX424" fmla="*/ 136188 w 1987686"/>
              <a:gd name="connsiteY424" fmla="*/ 666345 h 2167647"/>
              <a:gd name="connsiteX425" fmla="*/ 142673 w 1987686"/>
              <a:gd name="connsiteY425" fmla="*/ 654996 h 2167647"/>
              <a:gd name="connsiteX426" fmla="*/ 145915 w 1987686"/>
              <a:gd name="connsiteY426" fmla="*/ 648511 h 2167647"/>
              <a:gd name="connsiteX427" fmla="*/ 149158 w 1987686"/>
              <a:gd name="connsiteY427" fmla="*/ 643647 h 2167647"/>
              <a:gd name="connsiteX428" fmla="*/ 154022 w 1987686"/>
              <a:gd name="connsiteY428" fmla="*/ 630677 h 2167647"/>
              <a:gd name="connsiteX429" fmla="*/ 165371 w 1987686"/>
              <a:gd name="connsiteY429" fmla="*/ 614464 h 2167647"/>
              <a:gd name="connsiteX430" fmla="*/ 166992 w 1987686"/>
              <a:gd name="connsiteY430" fmla="*/ 609600 h 2167647"/>
              <a:gd name="connsiteX431" fmla="*/ 176720 w 1987686"/>
              <a:gd name="connsiteY431" fmla="*/ 598251 h 2167647"/>
              <a:gd name="connsiteX432" fmla="*/ 186447 w 1987686"/>
              <a:gd name="connsiteY432" fmla="*/ 580417 h 2167647"/>
              <a:gd name="connsiteX433" fmla="*/ 191311 w 1987686"/>
              <a:gd name="connsiteY433" fmla="*/ 577175 h 2167647"/>
              <a:gd name="connsiteX434" fmla="*/ 199417 w 1987686"/>
              <a:gd name="connsiteY434" fmla="*/ 565826 h 2167647"/>
              <a:gd name="connsiteX435" fmla="*/ 204281 w 1987686"/>
              <a:gd name="connsiteY435" fmla="*/ 564204 h 2167647"/>
              <a:gd name="connsiteX436" fmla="*/ 209145 w 1987686"/>
              <a:gd name="connsiteY436" fmla="*/ 557719 h 2167647"/>
              <a:gd name="connsiteX437" fmla="*/ 218873 w 1987686"/>
              <a:gd name="connsiteY437" fmla="*/ 547992 h 2167647"/>
              <a:gd name="connsiteX438" fmla="*/ 225358 w 1987686"/>
              <a:gd name="connsiteY438" fmla="*/ 538264 h 2167647"/>
              <a:gd name="connsiteX439" fmla="*/ 231843 w 1987686"/>
              <a:gd name="connsiteY439" fmla="*/ 526915 h 2167647"/>
              <a:gd name="connsiteX440" fmla="*/ 235086 w 1987686"/>
              <a:gd name="connsiteY440" fmla="*/ 517187 h 2167647"/>
              <a:gd name="connsiteX441" fmla="*/ 238328 w 1987686"/>
              <a:gd name="connsiteY441" fmla="*/ 502596 h 2167647"/>
              <a:gd name="connsiteX442" fmla="*/ 243192 w 1987686"/>
              <a:gd name="connsiteY442" fmla="*/ 499353 h 2167647"/>
              <a:gd name="connsiteX443" fmla="*/ 249677 w 1987686"/>
              <a:gd name="connsiteY443" fmla="*/ 489626 h 2167647"/>
              <a:gd name="connsiteX444" fmla="*/ 261026 w 1987686"/>
              <a:gd name="connsiteY444" fmla="*/ 483141 h 2167647"/>
              <a:gd name="connsiteX445" fmla="*/ 267511 w 1987686"/>
              <a:gd name="connsiteY445" fmla="*/ 473413 h 2167647"/>
              <a:gd name="connsiteX446" fmla="*/ 272375 w 1987686"/>
              <a:gd name="connsiteY446" fmla="*/ 470170 h 2167647"/>
              <a:gd name="connsiteX447" fmla="*/ 283724 w 1987686"/>
              <a:gd name="connsiteY447" fmla="*/ 460443 h 2167647"/>
              <a:gd name="connsiteX448" fmla="*/ 288588 w 1987686"/>
              <a:gd name="connsiteY448" fmla="*/ 455579 h 2167647"/>
              <a:gd name="connsiteX449" fmla="*/ 291830 w 1987686"/>
              <a:gd name="connsiteY449" fmla="*/ 450715 h 2167647"/>
              <a:gd name="connsiteX450" fmla="*/ 298315 w 1987686"/>
              <a:gd name="connsiteY450" fmla="*/ 447473 h 2167647"/>
              <a:gd name="connsiteX451" fmla="*/ 306422 w 1987686"/>
              <a:gd name="connsiteY451" fmla="*/ 436124 h 2167647"/>
              <a:gd name="connsiteX452" fmla="*/ 311286 w 1987686"/>
              <a:gd name="connsiteY452" fmla="*/ 432881 h 2167647"/>
              <a:gd name="connsiteX453" fmla="*/ 316149 w 1987686"/>
              <a:gd name="connsiteY453" fmla="*/ 428017 h 2167647"/>
              <a:gd name="connsiteX454" fmla="*/ 324256 w 1987686"/>
              <a:gd name="connsiteY454" fmla="*/ 418290 h 2167647"/>
              <a:gd name="connsiteX455" fmla="*/ 330741 w 1987686"/>
              <a:gd name="connsiteY455" fmla="*/ 408562 h 2167647"/>
              <a:gd name="connsiteX456" fmla="*/ 338847 w 1987686"/>
              <a:gd name="connsiteY456" fmla="*/ 397213 h 2167647"/>
              <a:gd name="connsiteX457" fmla="*/ 342090 w 1987686"/>
              <a:gd name="connsiteY457" fmla="*/ 392349 h 2167647"/>
              <a:gd name="connsiteX458" fmla="*/ 346954 w 1987686"/>
              <a:gd name="connsiteY458" fmla="*/ 389107 h 2167647"/>
              <a:gd name="connsiteX459" fmla="*/ 356681 w 1987686"/>
              <a:gd name="connsiteY459" fmla="*/ 379379 h 2167647"/>
              <a:gd name="connsiteX460" fmla="*/ 359924 w 1987686"/>
              <a:gd name="connsiteY460" fmla="*/ 374515 h 2167647"/>
              <a:gd name="connsiteX461" fmla="*/ 369652 w 1987686"/>
              <a:gd name="connsiteY461" fmla="*/ 368030 h 2167647"/>
              <a:gd name="connsiteX462" fmla="*/ 374515 w 1987686"/>
              <a:gd name="connsiteY462" fmla="*/ 364787 h 2167647"/>
              <a:gd name="connsiteX463" fmla="*/ 379379 w 1987686"/>
              <a:gd name="connsiteY463" fmla="*/ 361545 h 2167647"/>
              <a:gd name="connsiteX464" fmla="*/ 382622 w 1987686"/>
              <a:gd name="connsiteY464" fmla="*/ 356681 h 2167647"/>
              <a:gd name="connsiteX465" fmla="*/ 385864 w 1987686"/>
              <a:gd name="connsiteY465" fmla="*/ 350196 h 2167647"/>
              <a:gd name="connsiteX466" fmla="*/ 390728 w 1987686"/>
              <a:gd name="connsiteY466" fmla="*/ 346953 h 2167647"/>
              <a:gd name="connsiteX467" fmla="*/ 393971 w 1987686"/>
              <a:gd name="connsiteY467" fmla="*/ 342090 h 2167647"/>
              <a:gd name="connsiteX468" fmla="*/ 403698 w 1987686"/>
              <a:gd name="connsiteY468" fmla="*/ 335604 h 2167647"/>
              <a:gd name="connsiteX469" fmla="*/ 405320 w 1987686"/>
              <a:gd name="connsiteY469" fmla="*/ 330741 h 2167647"/>
              <a:gd name="connsiteX470" fmla="*/ 410183 w 1987686"/>
              <a:gd name="connsiteY470" fmla="*/ 329119 h 2167647"/>
              <a:gd name="connsiteX471" fmla="*/ 416669 w 1987686"/>
              <a:gd name="connsiteY471" fmla="*/ 324255 h 2167647"/>
              <a:gd name="connsiteX472" fmla="*/ 421532 w 1987686"/>
              <a:gd name="connsiteY472" fmla="*/ 317770 h 2167647"/>
              <a:gd name="connsiteX473" fmla="*/ 431260 w 1987686"/>
              <a:gd name="connsiteY473" fmla="*/ 309664 h 2167647"/>
              <a:gd name="connsiteX474" fmla="*/ 436124 w 1987686"/>
              <a:gd name="connsiteY474" fmla="*/ 303179 h 2167647"/>
              <a:gd name="connsiteX475" fmla="*/ 445852 w 1987686"/>
              <a:gd name="connsiteY475" fmla="*/ 295073 h 2167647"/>
              <a:gd name="connsiteX476" fmla="*/ 449094 w 1987686"/>
              <a:gd name="connsiteY476" fmla="*/ 290209 h 2167647"/>
              <a:gd name="connsiteX477" fmla="*/ 465307 w 1987686"/>
              <a:gd name="connsiteY477" fmla="*/ 285345 h 2167647"/>
              <a:gd name="connsiteX478" fmla="*/ 471792 w 1987686"/>
              <a:gd name="connsiteY478" fmla="*/ 283724 h 2167647"/>
              <a:gd name="connsiteX479" fmla="*/ 481520 w 1987686"/>
              <a:gd name="connsiteY479" fmla="*/ 277238 h 2167647"/>
              <a:gd name="connsiteX480" fmla="*/ 491247 w 1987686"/>
              <a:gd name="connsiteY480" fmla="*/ 272375 h 2167647"/>
              <a:gd name="connsiteX481" fmla="*/ 497732 w 1987686"/>
              <a:gd name="connsiteY481" fmla="*/ 269132 h 2167647"/>
              <a:gd name="connsiteX482" fmla="*/ 502596 w 1987686"/>
              <a:gd name="connsiteY482" fmla="*/ 264268 h 2167647"/>
              <a:gd name="connsiteX483" fmla="*/ 515566 w 1987686"/>
              <a:gd name="connsiteY483" fmla="*/ 259404 h 2167647"/>
              <a:gd name="connsiteX484" fmla="*/ 522052 w 1987686"/>
              <a:gd name="connsiteY484" fmla="*/ 252919 h 2167647"/>
              <a:gd name="connsiteX485" fmla="*/ 525294 w 1987686"/>
              <a:gd name="connsiteY485" fmla="*/ 248055 h 2167647"/>
              <a:gd name="connsiteX486" fmla="*/ 530158 w 1987686"/>
              <a:gd name="connsiteY486" fmla="*/ 241570 h 2167647"/>
              <a:gd name="connsiteX487" fmla="*/ 533400 w 1987686"/>
              <a:gd name="connsiteY487" fmla="*/ 236707 h 2167647"/>
              <a:gd name="connsiteX488" fmla="*/ 538264 w 1987686"/>
              <a:gd name="connsiteY488" fmla="*/ 235085 h 2167647"/>
              <a:gd name="connsiteX489" fmla="*/ 543128 w 1987686"/>
              <a:gd name="connsiteY489" fmla="*/ 230221 h 2167647"/>
              <a:gd name="connsiteX490" fmla="*/ 552856 w 1987686"/>
              <a:gd name="connsiteY490" fmla="*/ 226979 h 2167647"/>
              <a:gd name="connsiteX491" fmla="*/ 564205 w 1987686"/>
              <a:gd name="connsiteY491" fmla="*/ 220494 h 2167647"/>
              <a:gd name="connsiteX492" fmla="*/ 578796 w 1987686"/>
              <a:gd name="connsiteY492" fmla="*/ 212387 h 2167647"/>
              <a:gd name="connsiteX493" fmla="*/ 582039 w 1987686"/>
              <a:gd name="connsiteY493" fmla="*/ 207524 h 2167647"/>
              <a:gd name="connsiteX494" fmla="*/ 591766 w 1987686"/>
              <a:gd name="connsiteY494" fmla="*/ 202660 h 2167647"/>
              <a:gd name="connsiteX495" fmla="*/ 604737 w 1987686"/>
              <a:gd name="connsiteY495" fmla="*/ 199417 h 2167647"/>
              <a:gd name="connsiteX496" fmla="*/ 607979 w 1987686"/>
              <a:gd name="connsiteY496" fmla="*/ 194553 h 2167647"/>
              <a:gd name="connsiteX497" fmla="*/ 612843 w 1987686"/>
              <a:gd name="connsiteY497" fmla="*/ 191311 h 2167647"/>
              <a:gd name="connsiteX498" fmla="*/ 619328 w 1987686"/>
              <a:gd name="connsiteY498" fmla="*/ 186447 h 2167647"/>
              <a:gd name="connsiteX499" fmla="*/ 629056 w 1987686"/>
              <a:gd name="connsiteY499" fmla="*/ 175098 h 2167647"/>
              <a:gd name="connsiteX500" fmla="*/ 633920 w 1987686"/>
              <a:gd name="connsiteY500" fmla="*/ 173477 h 2167647"/>
              <a:gd name="connsiteX501" fmla="*/ 638783 w 1987686"/>
              <a:gd name="connsiteY501" fmla="*/ 166992 h 2167647"/>
              <a:gd name="connsiteX502" fmla="*/ 645269 w 1987686"/>
              <a:gd name="connsiteY502" fmla="*/ 163749 h 2167647"/>
              <a:gd name="connsiteX503" fmla="*/ 651754 w 1987686"/>
              <a:gd name="connsiteY503" fmla="*/ 158885 h 2167647"/>
              <a:gd name="connsiteX504" fmla="*/ 658239 w 1987686"/>
              <a:gd name="connsiteY504" fmla="*/ 155643 h 2167647"/>
              <a:gd name="connsiteX505" fmla="*/ 663103 w 1987686"/>
              <a:gd name="connsiteY505" fmla="*/ 152400 h 2167647"/>
              <a:gd name="connsiteX506" fmla="*/ 672830 w 1987686"/>
              <a:gd name="connsiteY506" fmla="*/ 149158 h 2167647"/>
              <a:gd name="connsiteX507" fmla="*/ 677694 w 1987686"/>
              <a:gd name="connsiteY507" fmla="*/ 145915 h 2167647"/>
              <a:gd name="connsiteX508" fmla="*/ 682558 w 1987686"/>
              <a:gd name="connsiteY508" fmla="*/ 141051 h 2167647"/>
              <a:gd name="connsiteX509" fmla="*/ 690664 w 1987686"/>
              <a:gd name="connsiteY509" fmla="*/ 139430 h 2167647"/>
              <a:gd name="connsiteX510" fmla="*/ 700392 w 1987686"/>
              <a:gd name="connsiteY510" fmla="*/ 132945 h 2167647"/>
              <a:gd name="connsiteX511" fmla="*/ 711741 w 1987686"/>
              <a:gd name="connsiteY511" fmla="*/ 126460 h 2167647"/>
              <a:gd name="connsiteX512" fmla="*/ 724711 w 1987686"/>
              <a:gd name="connsiteY512" fmla="*/ 123217 h 2167647"/>
              <a:gd name="connsiteX513" fmla="*/ 734439 w 1987686"/>
              <a:gd name="connsiteY513" fmla="*/ 116732 h 2167647"/>
              <a:gd name="connsiteX514" fmla="*/ 749030 w 1987686"/>
              <a:gd name="connsiteY514" fmla="*/ 110247 h 2167647"/>
              <a:gd name="connsiteX515" fmla="*/ 778213 w 1987686"/>
              <a:gd name="connsiteY515" fmla="*/ 108626 h 2167647"/>
              <a:gd name="connsiteX516" fmla="*/ 787941 w 1987686"/>
              <a:gd name="connsiteY516" fmla="*/ 102141 h 2167647"/>
              <a:gd name="connsiteX517" fmla="*/ 797669 w 1987686"/>
              <a:gd name="connsiteY517" fmla="*/ 98898 h 2167647"/>
              <a:gd name="connsiteX518" fmla="*/ 802532 w 1987686"/>
              <a:gd name="connsiteY518" fmla="*/ 97277 h 2167647"/>
              <a:gd name="connsiteX519" fmla="*/ 825230 w 1987686"/>
              <a:gd name="connsiteY519" fmla="*/ 92413 h 2167647"/>
              <a:gd name="connsiteX520" fmla="*/ 833337 w 1987686"/>
              <a:gd name="connsiteY520" fmla="*/ 89170 h 2167647"/>
              <a:gd name="connsiteX521" fmla="*/ 838200 w 1987686"/>
              <a:gd name="connsiteY521" fmla="*/ 87549 h 2167647"/>
              <a:gd name="connsiteX522" fmla="*/ 849549 w 1987686"/>
              <a:gd name="connsiteY522" fmla="*/ 81064 h 2167647"/>
              <a:gd name="connsiteX523" fmla="*/ 854413 w 1987686"/>
              <a:gd name="connsiteY523" fmla="*/ 79443 h 2167647"/>
              <a:gd name="connsiteX524" fmla="*/ 864141 w 1987686"/>
              <a:gd name="connsiteY524" fmla="*/ 74579 h 2167647"/>
              <a:gd name="connsiteX525" fmla="*/ 875490 w 1987686"/>
              <a:gd name="connsiteY525" fmla="*/ 69715 h 2167647"/>
              <a:gd name="connsiteX526" fmla="*/ 891703 w 1987686"/>
              <a:gd name="connsiteY526" fmla="*/ 66473 h 2167647"/>
              <a:gd name="connsiteX527" fmla="*/ 899809 w 1987686"/>
              <a:gd name="connsiteY527" fmla="*/ 63230 h 2167647"/>
              <a:gd name="connsiteX528" fmla="*/ 911158 w 1987686"/>
              <a:gd name="connsiteY528" fmla="*/ 59987 h 2167647"/>
              <a:gd name="connsiteX529" fmla="*/ 916022 w 1987686"/>
              <a:gd name="connsiteY529" fmla="*/ 58366 h 2167647"/>
              <a:gd name="connsiteX530" fmla="*/ 961417 w 1987686"/>
              <a:gd name="connsiteY530" fmla="*/ 56745 h 2167647"/>
              <a:gd name="connsiteX531" fmla="*/ 977630 w 1987686"/>
              <a:gd name="connsiteY531" fmla="*/ 51881 h 2167647"/>
              <a:gd name="connsiteX532" fmla="*/ 995464 w 1987686"/>
              <a:gd name="connsiteY532" fmla="*/ 43775 h 2167647"/>
              <a:gd name="connsiteX533" fmla="*/ 1001949 w 1987686"/>
              <a:gd name="connsiteY533" fmla="*/ 42153 h 2167647"/>
              <a:gd name="connsiteX534" fmla="*/ 1008434 w 1987686"/>
              <a:gd name="connsiteY534" fmla="*/ 40532 h 2167647"/>
              <a:gd name="connsiteX535" fmla="*/ 1035996 w 1987686"/>
              <a:gd name="connsiteY535" fmla="*/ 34047 h 2167647"/>
              <a:gd name="connsiteX536" fmla="*/ 1040860 w 1987686"/>
              <a:gd name="connsiteY536" fmla="*/ 32426 h 2167647"/>
              <a:gd name="connsiteX537" fmla="*/ 1047345 w 1987686"/>
              <a:gd name="connsiteY537" fmla="*/ 30804 h 2167647"/>
              <a:gd name="connsiteX538" fmla="*/ 1073286 w 1987686"/>
              <a:gd name="connsiteY538" fmla="*/ 25941 h 2167647"/>
              <a:gd name="connsiteX539" fmla="*/ 1078149 w 1987686"/>
              <a:gd name="connsiteY539" fmla="*/ 22698 h 2167647"/>
              <a:gd name="connsiteX540" fmla="*/ 1084634 w 1987686"/>
              <a:gd name="connsiteY540" fmla="*/ 21077 h 2167647"/>
              <a:gd name="connsiteX541" fmla="*/ 1117060 w 1987686"/>
              <a:gd name="connsiteY541" fmla="*/ 19455 h 2167647"/>
              <a:gd name="connsiteX542" fmla="*/ 1147864 w 1987686"/>
              <a:gd name="connsiteY542" fmla="*/ 16213 h 2167647"/>
              <a:gd name="connsiteX543" fmla="*/ 1181911 w 1987686"/>
              <a:gd name="connsiteY543" fmla="*/ 14592 h 2167647"/>
              <a:gd name="connsiteX544" fmla="*/ 1202988 w 1987686"/>
              <a:gd name="connsiteY544" fmla="*/ 4864 h 2167647"/>
              <a:gd name="connsiteX545" fmla="*/ 1207852 w 1987686"/>
              <a:gd name="connsiteY545" fmla="*/ 3243 h 2167647"/>
              <a:gd name="connsiteX546" fmla="*/ 1266217 w 1987686"/>
              <a:gd name="connsiteY546" fmla="*/ 0 h 2167647"/>
              <a:gd name="connsiteX547" fmla="*/ 1347281 w 1987686"/>
              <a:gd name="connsiteY547" fmla="*/ 1621 h 2167647"/>
              <a:gd name="connsiteX548" fmla="*/ 1352145 w 1987686"/>
              <a:gd name="connsiteY548" fmla="*/ 3243 h 2167647"/>
              <a:gd name="connsiteX549" fmla="*/ 1361873 w 1987686"/>
              <a:gd name="connsiteY549" fmla="*/ 4864 h 2167647"/>
              <a:gd name="connsiteX550" fmla="*/ 1371600 w 1987686"/>
              <a:gd name="connsiteY550" fmla="*/ 8107 h 2167647"/>
              <a:gd name="connsiteX551" fmla="*/ 1468877 w 1987686"/>
              <a:gd name="connsiteY551" fmla="*/ 12970 h 2167647"/>
              <a:gd name="connsiteX552" fmla="*/ 1483469 w 1987686"/>
              <a:gd name="connsiteY552" fmla="*/ 14592 h 2167647"/>
              <a:gd name="connsiteX553" fmla="*/ 1489954 w 1987686"/>
              <a:gd name="connsiteY553" fmla="*/ 16213 h 2167647"/>
              <a:gd name="connsiteX554" fmla="*/ 1501303 w 1987686"/>
              <a:gd name="connsiteY554" fmla="*/ 19455 h 2167647"/>
              <a:gd name="connsiteX555" fmla="*/ 1579124 w 1987686"/>
              <a:gd name="connsiteY555" fmla="*/ 21077 h 2167647"/>
              <a:gd name="connsiteX556" fmla="*/ 1593715 w 1987686"/>
              <a:gd name="connsiteY556" fmla="*/ 24319 h 2167647"/>
              <a:gd name="connsiteX557" fmla="*/ 1598579 w 1987686"/>
              <a:gd name="connsiteY557" fmla="*/ 25941 h 2167647"/>
              <a:gd name="connsiteX558" fmla="*/ 1621277 w 1987686"/>
              <a:gd name="connsiteY558" fmla="*/ 27562 h 2167647"/>
              <a:gd name="connsiteX559" fmla="*/ 1632626 w 1987686"/>
              <a:gd name="connsiteY559" fmla="*/ 29183 h 2167647"/>
              <a:gd name="connsiteX560" fmla="*/ 1645596 w 1987686"/>
              <a:gd name="connsiteY560" fmla="*/ 30804 h 2167647"/>
              <a:gd name="connsiteX561" fmla="*/ 1650460 w 1987686"/>
              <a:gd name="connsiteY561" fmla="*/ 32426 h 2167647"/>
              <a:gd name="connsiteX562" fmla="*/ 1658566 w 1987686"/>
              <a:gd name="connsiteY562" fmla="*/ 34047 h 2167647"/>
              <a:gd name="connsiteX563" fmla="*/ 1663430 w 1987686"/>
              <a:gd name="connsiteY563" fmla="*/ 37290 h 2167647"/>
              <a:gd name="connsiteX564" fmla="*/ 1669915 w 1987686"/>
              <a:gd name="connsiteY564" fmla="*/ 40532 h 2167647"/>
              <a:gd name="connsiteX565" fmla="*/ 1686128 w 1987686"/>
              <a:gd name="connsiteY565" fmla="*/ 45396 h 2167647"/>
              <a:gd name="connsiteX566" fmla="*/ 1687749 w 1987686"/>
              <a:gd name="connsiteY566" fmla="*/ 50260 h 2167647"/>
              <a:gd name="connsiteX567" fmla="*/ 1692613 w 1987686"/>
              <a:gd name="connsiteY567" fmla="*/ 53502 h 2167647"/>
              <a:gd name="connsiteX568" fmla="*/ 1718554 w 1987686"/>
              <a:gd name="connsiteY568" fmla="*/ 58366 h 2167647"/>
              <a:gd name="connsiteX569" fmla="*/ 1723417 w 1987686"/>
              <a:gd name="connsiteY569" fmla="*/ 59987 h 2167647"/>
              <a:gd name="connsiteX570" fmla="*/ 1731524 w 1987686"/>
              <a:gd name="connsiteY570" fmla="*/ 61609 h 2167647"/>
              <a:gd name="connsiteX571" fmla="*/ 1750979 w 1987686"/>
              <a:gd name="connsiteY571" fmla="*/ 68094 h 2167647"/>
              <a:gd name="connsiteX572" fmla="*/ 1770434 w 1987686"/>
              <a:gd name="connsiteY572" fmla="*/ 71336 h 2167647"/>
              <a:gd name="connsiteX573" fmla="*/ 1776920 w 1987686"/>
              <a:gd name="connsiteY573" fmla="*/ 74579 h 2167647"/>
              <a:gd name="connsiteX574" fmla="*/ 1785026 w 1987686"/>
              <a:gd name="connsiteY574" fmla="*/ 79443 h 2167647"/>
              <a:gd name="connsiteX575" fmla="*/ 1793132 w 1987686"/>
              <a:gd name="connsiteY575" fmla="*/ 81064 h 2167647"/>
              <a:gd name="connsiteX576" fmla="*/ 1807724 w 1987686"/>
              <a:gd name="connsiteY576" fmla="*/ 94034 h 2167647"/>
              <a:gd name="connsiteX577" fmla="*/ 1817452 w 1987686"/>
              <a:gd name="connsiteY577" fmla="*/ 95655 h 2167647"/>
              <a:gd name="connsiteX578" fmla="*/ 1823937 w 1987686"/>
              <a:gd name="connsiteY578" fmla="*/ 97277 h 2167647"/>
              <a:gd name="connsiteX579" fmla="*/ 1830422 w 1987686"/>
              <a:gd name="connsiteY579" fmla="*/ 102141 h 2167647"/>
              <a:gd name="connsiteX580" fmla="*/ 1838528 w 1987686"/>
              <a:gd name="connsiteY580" fmla="*/ 103762 h 2167647"/>
              <a:gd name="connsiteX581" fmla="*/ 1843392 w 1987686"/>
              <a:gd name="connsiteY581" fmla="*/ 105383 h 2167647"/>
              <a:gd name="connsiteX582" fmla="*/ 1856362 w 1987686"/>
              <a:gd name="connsiteY582" fmla="*/ 108626 h 2167647"/>
              <a:gd name="connsiteX583" fmla="*/ 1867711 w 1987686"/>
              <a:gd name="connsiteY583" fmla="*/ 111868 h 2167647"/>
              <a:gd name="connsiteX584" fmla="*/ 1874196 w 1987686"/>
              <a:gd name="connsiteY584" fmla="*/ 116732 h 2167647"/>
              <a:gd name="connsiteX585" fmla="*/ 1880681 w 1987686"/>
              <a:gd name="connsiteY585" fmla="*/ 118353 h 2167647"/>
              <a:gd name="connsiteX586" fmla="*/ 1890409 w 1987686"/>
              <a:gd name="connsiteY586" fmla="*/ 121596 h 2167647"/>
              <a:gd name="connsiteX587" fmla="*/ 1895273 w 1987686"/>
              <a:gd name="connsiteY587" fmla="*/ 123217 h 2167647"/>
              <a:gd name="connsiteX588" fmla="*/ 1905000 w 1987686"/>
              <a:gd name="connsiteY588" fmla="*/ 124838 h 2167647"/>
              <a:gd name="connsiteX589" fmla="*/ 1916349 w 1987686"/>
              <a:gd name="connsiteY589" fmla="*/ 129702 h 2167647"/>
              <a:gd name="connsiteX590" fmla="*/ 1921213 w 1987686"/>
              <a:gd name="connsiteY590" fmla="*/ 132945 h 2167647"/>
              <a:gd name="connsiteX591" fmla="*/ 1932562 w 1987686"/>
              <a:gd name="connsiteY591" fmla="*/ 137809 h 2167647"/>
              <a:gd name="connsiteX592" fmla="*/ 1934183 w 1987686"/>
              <a:gd name="connsiteY592" fmla="*/ 142673 h 2167647"/>
              <a:gd name="connsiteX593" fmla="*/ 1943911 w 1987686"/>
              <a:gd name="connsiteY593" fmla="*/ 145915 h 2167647"/>
              <a:gd name="connsiteX594" fmla="*/ 1955260 w 1987686"/>
              <a:gd name="connsiteY594" fmla="*/ 149158 h 2167647"/>
              <a:gd name="connsiteX595" fmla="*/ 1960124 w 1987686"/>
              <a:gd name="connsiteY595" fmla="*/ 152400 h 2167647"/>
              <a:gd name="connsiteX596" fmla="*/ 1964988 w 1987686"/>
              <a:gd name="connsiteY596" fmla="*/ 157264 h 2167647"/>
              <a:gd name="connsiteX597" fmla="*/ 1973094 w 1987686"/>
              <a:gd name="connsiteY597" fmla="*/ 158885 h 2167647"/>
              <a:gd name="connsiteX598" fmla="*/ 1987686 w 1987686"/>
              <a:gd name="connsiteY598" fmla="*/ 165370 h 2167647"/>
              <a:gd name="connsiteX599" fmla="*/ 1971473 w 1987686"/>
              <a:gd name="connsiteY599" fmla="*/ 201038 h 216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</a:cxnLst>
            <a:rect l="l" t="t" r="r" b="b"/>
            <a:pathLst>
              <a:path w="1987686" h="2167647">
                <a:moveTo>
                  <a:pt x="1971473" y="201038"/>
                </a:moveTo>
                <a:cubicBezTo>
                  <a:pt x="1969182" y="212498"/>
                  <a:pt x="1970724" y="206530"/>
                  <a:pt x="1966609" y="218873"/>
                </a:cubicBezTo>
                <a:cubicBezTo>
                  <a:pt x="1966069" y="220494"/>
                  <a:pt x="1966013" y="222369"/>
                  <a:pt x="1964988" y="223736"/>
                </a:cubicBezTo>
                <a:lnTo>
                  <a:pt x="1960124" y="230221"/>
                </a:lnTo>
                <a:cubicBezTo>
                  <a:pt x="1959043" y="233464"/>
                  <a:pt x="1957710" y="236633"/>
                  <a:pt x="1956881" y="239949"/>
                </a:cubicBezTo>
                <a:cubicBezTo>
                  <a:pt x="1956341" y="242111"/>
                  <a:pt x="1956138" y="244386"/>
                  <a:pt x="1955260" y="246434"/>
                </a:cubicBezTo>
                <a:cubicBezTo>
                  <a:pt x="1954492" y="248225"/>
                  <a:pt x="1953539" y="250081"/>
                  <a:pt x="1952017" y="251298"/>
                </a:cubicBezTo>
                <a:cubicBezTo>
                  <a:pt x="1950683" y="252365"/>
                  <a:pt x="1948775" y="252379"/>
                  <a:pt x="1947154" y="252919"/>
                </a:cubicBezTo>
                <a:cubicBezTo>
                  <a:pt x="1946073" y="255081"/>
                  <a:pt x="1945316" y="257437"/>
                  <a:pt x="1943911" y="259404"/>
                </a:cubicBezTo>
                <a:cubicBezTo>
                  <a:pt x="1941074" y="263376"/>
                  <a:pt x="1938061" y="264925"/>
                  <a:pt x="1934183" y="267511"/>
                </a:cubicBezTo>
                <a:cubicBezTo>
                  <a:pt x="1933102" y="269673"/>
                  <a:pt x="1931893" y="271775"/>
                  <a:pt x="1930941" y="273996"/>
                </a:cubicBezTo>
                <a:cubicBezTo>
                  <a:pt x="1930268" y="275567"/>
                  <a:pt x="1930084" y="277331"/>
                  <a:pt x="1929320" y="278860"/>
                </a:cubicBezTo>
                <a:cubicBezTo>
                  <a:pt x="1928449" y="280603"/>
                  <a:pt x="1927158" y="282103"/>
                  <a:pt x="1926077" y="283724"/>
                </a:cubicBezTo>
                <a:cubicBezTo>
                  <a:pt x="1925537" y="285886"/>
                  <a:pt x="1925452" y="288216"/>
                  <a:pt x="1924456" y="290209"/>
                </a:cubicBezTo>
                <a:cubicBezTo>
                  <a:pt x="1922713" y="293694"/>
                  <a:pt x="1919203" y="296239"/>
                  <a:pt x="1917971" y="299936"/>
                </a:cubicBezTo>
                <a:lnTo>
                  <a:pt x="1914728" y="309664"/>
                </a:lnTo>
                <a:cubicBezTo>
                  <a:pt x="1914188" y="311285"/>
                  <a:pt x="1914529" y="313580"/>
                  <a:pt x="1913107" y="314528"/>
                </a:cubicBezTo>
                <a:lnTo>
                  <a:pt x="1908243" y="317770"/>
                </a:lnTo>
                <a:cubicBezTo>
                  <a:pt x="1906871" y="321886"/>
                  <a:pt x="1904192" y="331348"/>
                  <a:pt x="1900137" y="332362"/>
                </a:cubicBezTo>
                <a:lnTo>
                  <a:pt x="1893652" y="333983"/>
                </a:lnTo>
                <a:cubicBezTo>
                  <a:pt x="1892031" y="335064"/>
                  <a:pt x="1890285" y="335978"/>
                  <a:pt x="1888788" y="337226"/>
                </a:cubicBezTo>
                <a:cubicBezTo>
                  <a:pt x="1887027" y="338694"/>
                  <a:pt x="1885832" y="340818"/>
                  <a:pt x="1883924" y="342090"/>
                </a:cubicBezTo>
                <a:cubicBezTo>
                  <a:pt x="1882502" y="343038"/>
                  <a:pt x="1880681" y="343171"/>
                  <a:pt x="1879060" y="343711"/>
                </a:cubicBezTo>
                <a:cubicBezTo>
                  <a:pt x="1876898" y="346953"/>
                  <a:pt x="1873807" y="349741"/>
                  <a:pt x="1872575" y="353438"/>
                </a:cubicBezTo>
                <a:cubicBezTo>
                  <a:pt x="1872035" y="355059"/>
                  <a:pt x="1872162" y="357093"/>
                  <a:pt x="1870954" y="358302"/>
                </a:cubicBezTo>
                <a:cubicBezTo>
                  <a:pt x="1869746" y="359511"/>
                  <a:pt x="1867711" y="359383"/>
                  <a:pt x="1866090" y="359924"/>
                </a:cubicBezTo>
                <a:cubicBezTo>
                  <a:pt x="1865009" y="363166"/>
                  <a:pt x="1864743" y="366807"/>
                  <a:pt x="1862847" y="369651"/>
                </a:cubicBezTo>
                <a:cubicBezTo>
                  <a:pt x="1858106" y="376763"/>
                  <a:pt x="1860774" y="372956"/>
                  <a:pt x="1854741" y="381000"/>
                </a:cubicBezTo>
                <a:lnTo>
                  <a:pt x="1851498" y="390728"/>
                </a:lnTo>
                <a:cubicBezTo>
                  <a:pt x="1850958" y="392349"/>
                  <a:pt x="1850825" y="394170"/>
                  <a:pt x="1849877" y="395592"/>
                </a:cubicBezTo>
                <a:cubicBezTo>
                  <a:pt x="1848796" y="397213"/>
                  <a:pt x="1847601" y="398763"/>
                  <a:pt x="1846634" y="400455"/>
                </a:cubicBezTo>
                <a:cubicBezTo>
                  <a:pt x="1845435" y="402554"/>
                  <a:pt x="1844797" y="404974"/>
                  <a:pt x="1843392" y="406941"/>
                </a:cubicBezTo>
                <a:cubicBezTo>
                  <a:pt x="1842059" y="408807"/>
                  <a:pt x="1839996" y="410043"/>
                  <a:pt x="1838528" y="411804"/>
                </a:cubicBezTo>
                <a:cubicBezTo>
                  <a:pt x="1837281" y="413301"/>
                  <a:pt x="1836157" y="414925"/>
                  <a:pt x="1835286" y="416668"/>
                </a:cubicBezTo>
                <a:cubicBezTo>
                  <a:pt x="1833329" y="420581"/>
                  <a:pt x="1834291" y="423301"/>
                  <a:pt x="1830422" y="426396"/>
                </a:cubicBezTo>
                <a:cubicBezTo>
                  <a:pt x="1829088" y="427464"/>
                  <a:pt x="1827179" y="427477"/>
                  <a:pt x="1825558" y="428017"/>
                </a:cubicBezTo>
                <a:cubicBezTo>
                  <a:pt x="1824477" y="430179"/>
                  <a:pt x="1823267" y="432281"/>
                  <a:pt x="1822315" y="434502"/>
                </a:cubicBezTo>
                <a:cubicBezTo>
                  <a:pt x="1821642" y="436073"/>
                  <a:pt x="1821902" y="438157"/>
                  <a:pt x="1820694" y="439366"/>
                </a:cubicBezTo>
                <a:cubicBezTo>
                  <a:pt x="1818985" y="441075"/>
                  <a:pt x="1816371" y="441528"/>
                  <a:pt x="1814209" y="442609"/>
                </a:cubicBezTo>
                <a:cubicBezTo>
                  <a:pt x="1813669" y="444230"/>
                  <a:pt x="1813418" y="445979"/>
                  <a:pt x="1812588" y="447473"/>
                </a:cubicBezTo>
                <a:cubicBezTo>
                  <a:pt x="1810696" y="450879"/>
                  <a:pt x="1807336" y="453503"/>
                  <a:pt x="1806103" y="457200"/>
                </a:cubicBezTo>
                <a:cubicBezTo>
                  <a:pt x="1805562" y="458821"/>
                  <a:pt x="1805690" y="460856"/>
                  <a:pt x="1804481" y="462064"/>
                </a:cubicBezTo>
                <a:cubicBezTo>
                  <a:pt x="1803272" y="463272"/>
                  <a:pt x="1801238" y="463145"/>
                  <a:pt x="1799617" y="463685"/>
                </a:cubicBezTo>
                <a:cubicBezTo>
                  <a:pt x="1798536" y="465306"/>
                  <a:pt x="1797753" y="467171"/>
                  <a:pt x="1796375" y="468549"/>
                </a:cubicBezTo>
                <a:cubicBezTo>
                  <a:pt x="1794997" y="469927"/>
                  <a:pt x="1792728" y="470270"/>
                  <a:pt x="1791511" y="471792"/>
                </a:cubicBezTo>
                <a:cubicBezTo>
                  <a:pt x="1782561" y="482979"/>
                  <a:pt x="1798968" y="470603"/>
                  <a:pt x="1785026" y="479898"/>
                </a:cubicBezTo>
                <a:cubicBezTo>
                  <a:pt x="1783866" y="485699"/>
                  <a:pt x="1784337" y="488693"/>
                  <a:pt x="1780162" y="492868"/>
                </a:cubicBezTo>
                <a:cubicBezTo>
                  <a:pt x="1778251" y="494779"/>
                  <a:pt x="1775588" y="495821"/>
                  <a:pt x="1773677" y="497732"/>
                </a:cubicBezTo>
                <a:cubicBezTo>
                  <a:pt x="1772299" y="499110"/>
                  <a:pt x="1771812" y="501218"/>
                  <a:pt x="1770434" y="502596"/>
                </a:cubicBezTo>
                <a:cubicBezTo>
                  <a:pt x="1767292" y="505738"/>
                  <a:pt x="1764662" y="506141"/>
                  <a:pt x="1760707" y="507460"/>
                </a:cubicBezTo>
                <a:cubicBezTo>
                  <a:pt x="1759626" y="509622"/>
                  <a:pt x="1759173" y="512236"/>
                  <a:pt x="1757464" y="513945"/>
                </a:cubicBezTo>
                <a:cubicBezTo>
                  <a:pt x="1756255" y="515153"/>
                  <a:pt x="1753808" y="514358"/>
                  <a:pt x="1752600" y="515566"/>
                </a:cubicBezTo>
                <a:cubicBezTo>
                  <a:pt x="1751392" y="516774"/>
                  <a:pt x="1752047" y="519095"/>
                  <a:pt x="1750979" y="520430"/>
                </a:cubicBezTo>
                <a:cubicBezTo>
                  <a:pt x="1749762" y="521952"/>
                  <a:pt x="1747736" y="522592"/>
                  <a:pt x="1746115" y="523673"/>
                </a:cubicBezTo>
                <a:lnTo>
                  <a:pt x="1739630" y="543128"/>
                </a:lnTo>
                <a:cubicBezTo>
                  <a:pt x="1739090" y="544749"/>
                  <a:pt x="1739034" y="546625"/>
                  <a:pt x="1738009" y="547992"/>
                </a:cubicBezTo>
                <a:lnTo>
                  <a:pt x="1733145" y="554477"/>
                </a:lnTo>
                <a:cubicBezTo>
                  <a:pt x="1729317" y="569792"/>
                  <a:pt x="1731896" y="563461"/>
                  <a:pt x="1726660" y="573932"/>
                </a:cubicBezTo>
                <a:cubicBezTo>
                  <a:pt x="1724498" y="573392"/>
                  <a:pt x="1722317" y="571699"/>
                  <a:pt x="1720175" y="572311"/>
                </a:cubicBezTo>
                <a:cubicBezTo>
                  <a:pt x="1717970" y="572941"/>
                  <a:pt x="1717073" y="575707"/>
                  <a:pt x="1715311" y="577175"/>
                </a:cubicBezTo>
                <a:cubicBezTo>
                  <a:pt x="1713814" y="578422"/>
                  <a:pt x="1712068" y="579336"/>
                  <a:pt x="1710447" y="580417"/>
                </a:cubicBezTo>
                <a:cubicBezTo>
                  <a:pt x="1709366" y="582038"/>
                  <a:pt x="1708583" y="583903"/>
                  <a:pt x="1707205" y="585281"/>
                </a:cubicBezTo>
                <a:cubicBezTo>
                  <a:pt x="1705294" y="587192"/>
                  <a:pt x="1702479" y="588093"/>
                  <a:pt x="1700720" y="590145"/>
                </a:cubicBezTo>
                <a:cubicBezTo>
                  <a:pt x="1699147" y="591980"/>
                  <a:pt x="1698676" y="594532"/>
                  <a:pt x="1697477" y="596630"/>
                </a:cubicBezTo>
                <a:cubicBezTo>
                  <a:pt x="1694468" y="601896"/>
                  <a:pt x="1693841" y="601887"/>
                  <a:pt x="1689371" y="606358"/>
                </a:cubicBezTo>
                <a:cubicBezTo>
                  <a:pt x="1688830" y="607979"/>
                  <a:pt x="1688579" y="609727"/>
                  <a:pt x="1687749" y="611221"/>
                </a:cubicBezTo>
                <a:cubicBezTo>
                  <a:pt x="1685856" y="614628"/>
                  <a:pt x="1681264" y="620949"/>
                  <a:pt x="1681264" y="620949"/>
                </a:cubicBezTo>
                <a:cubicBezTo>
                  <a:pt x="1680724" y="622570"/>
                  <a:pt x="1680093" y="624164"/>
                  <a:pt x="1679643" y="625813"/>
                </a:cubicBezTo>
                <a:cubicBezTo>
                  <a:pt x="1678470" y="630112"/>
                  <a:pt x="1677809" y="634555"/>
                  <a:pt x="1676400" y="638783"/>
                </a:cubicBezTo>
                <a:cubicBezTo>
                  <a:pt x="1675860" y="640404"/>
                  <a:pt x="1675727" y="642225"/>
                  <a:pt x="1674779" y="643647"/>
                </a:cubicBezTo>
                <a:cubicBezTo>
                  <a:pt x="1673507" y="645555"/>
                  <a:pt x="1671536" y="646890"/>
                  <a:pt x="1669915" y="648511"/>
                </a:cubicBezTo>
                <a:cubicBezTo>
                  <a:pt x="1669049" y="650244"/>
                  <a:pt x="1665396" y="658222"/>
                  <a:pt x="1663430" y="659860"/>
                </a:cubicBezTo>
                <a:cubicBezTo>
                  <a:pt x="1661573" y="661407"/>
                  <a:pt x="1659043" y="661903"/>
                  <a:pt x="1656945" y="663102"/>
                </a:cubicBezTo>
                <a:cubicBezTo>
                  <a:pt x="1655253" y="664069"/>
                  <a:pt x="1653702" y="665264"/>
                  <a:pt x="1652081" y="666345"/>
                </a:cubicBezTo>
                <a:cubicBezTo>
                  <a:pt x="1651013" y="669550"/>
                  <a:pt x="1650075" y="673786"/>
                  <a:pt x="1647217" y="676073"/>
                </a:cubicBezTo>
                <a:cubicBezTo>
                  <a:pt x="1645883" y="677140"/>
                  <a:pt x="1643975" y="677154"/>
                  <a:pt x="1642354" y="677694"/>
                </a:cubicBezTo>
                <a:cubicBezTo>
                  <a:pt x="1641273" y="679315"/>
                  <a:pt x="1640489" y="681180"/>
                  <a:pt x="1639111" y="682558"/>
                </a:cubicBezTo>
                <a:cubicBezTo>
                  <a:pt x="1637733" y="683936"/>
                  <a:pt x="1635530" y="684334"/>
                  <a:pt x="1634247" y="685800"/>
                </a:cubicBezTo>
                <a:cubicBezTo>
                  <a:pt x="1631681" y="688733"/>
                  <a:pt x="1629924" y="692285"/>
                  <a:pt x="1627762" y="695528"/>
                </a:cubicBezTo>
                <a:lnTo>
                  <a:pt x="1621277" y="705255"/>
                </a:lnTo>
                <a:lnTo>
                  <a:pt x="1614792" y="714983"/>
                </a:lnTo>
                <a:lnTo>
                  <a:pt x="1611549" y="719847"/>
                </a:lnTo>
                <a:cubicBezTo>
                  <a:pt x="1607691" y="731424"/>
                  <a:pt x="1611151" y="727679"/>
                  <a:pt x="1603443" y="732817"/>
                </a:cubicBezTo>
                <a:cubicBezTo>
                  <a:pt x="1601670" y="738138"/>
                  <a:pt x="1599728" y="744413"/>
                  <a:pt x="1596958" y="749030"/>
                </a:cubicBezTo>
                <a:cubicBezTo>
                  <a:pt x="1595778" y="750996"/>
                  <a:pt x="1593715" y="752273"/>
                  <a:pt x="1592094" y="753894"/>
                </a:cubicBezTo>
                <a:cubicBezTo>
                  <a:pt x="1591013" y="757136"/>
                  <a:pt x="1590240" y="760498"/>
                  <a:pt x="1588852" y="763621"/>
                </a:cubicBezTo>
                <a:cubicBezTo>
                  <a:pt x="1588061" y="765402"/>
                  <a:pt x="1586400" y="766704"/>
                  <a:pt x="1585609" y="768485"/>
                </a:cubicBezTo>
                <a:cubicBezTo>
                  <a:pt x="1579922" y="781280"/>
                  <a:pt x="1586252" y="775622"/>
                  <a:pt x="1577503" y="781455"/>
                </a:cubicBezTo>
                <a:cubicBezTo>
                  <a:pt x="1573426" y="793681"/>
                  <a:pt x="1578925" y="778611"/>
                  <a:pt x="1572639" y="791183"/>
                </a:cubicBezTo>
                <a:cubicBezTo>
                  <a:pt x="1570004" y="796454"/>
                  <a:pt x="1572417" y="796269"/>
                  <a:pt x="1567775" y="800911"/>
                </a:cubicBezTo>
                <a:cubicBezTo>
                  <a:pt x="1566397" y="802289"/>
                  <a:pt x="1564532" y="803072"/>
                  <a:pt x="1562911" y="804153"/>
                </a:cubicBezTo>
                <a:cubicBezTo>
                  <a:pt x="1561305" y="808971"/>
                  <a:pt x="1560281" y="814891"/>
                  <a:pt x="1556426" y="818745"/>
                </a:cubicBezTo>
                <a:cubicBezTo>
                  <a:pt x="1555048" y="820123"/>
                  <a:pt x="1553183" y="820906"/>
                  <a:pt x="1551562" y="821987"/>
                </a:cubicBezTo>
                <a:cubicBezTo>
                  <a:pt x="1550481" y="823608"/>
                  <a:pt x="1549191" y="825108"/>
                  <a:pt x="1548320" y="826851"/>
                </a:cubicBezTo>
                <a:cubicBezTo>
                  <a:pt x="1544666" y="834159"/>
                  <a:pt x="1549260" y="829614"/>
                  <a:pt x="1543456" y="836579"/>
                </a:cubicBezTo>
                <a:cubicBezTo>
                  <a:pt x="1537360" y="843895"/>
                  <a:pt x="1539740" y="838622"/>
                  <a:pt x="1535349" y="846307"/>
                </a:cubicBezTo>
                <a:cubicBezTo>
                  <a:pt x="1534339" y="848075"/>
                  <a:pt x="1530946" y="855990"/>
                  <a:pt x="1528864" y="857655"/>
                </a:cubicBezTo>
                <a:cubicBezTo>
                  <a:pt x="1527529" y="858723"/>
                  <a:pt x="1525621" y="858736"/>
                  <a:pt x="1524000" y="859277"/>
                </a:cubicBezTo>
                <a:cubicBezTo>
                  <a:pt x="1519928" y="871497"/>
                  <a:pt x="1525419" y="856441"/>
                  <a:pt x="1519137" y="869004"/>
                </a:cubicBezTo>
                <a:cubicBezTo>
                  <a:pt x="1512428" y="882420"/>
                  <a:pt x="1524391" y="863489"/>
                  <a:pt x="1514273" y="880353"/>
                </a:cubicBezTo>
                <a:cubicBezTo>
                  <a:pt x="1512268" y="883695"/>
                  <a:pt x="1509020" y="886384"/>
                  <a:pt x="1507788" y="890081"/>
                </a:cubicBezTo>
                <a:lnTo>
                  <a:pt x="1502924" y="904673"/>
                </a:lnTo>
                <a:cubicBezTo>
                  <a:pt x="1502384" y="906294"/>
                  <a:pt x="1502251" y="908114"/>
                  <a:pt x="1501303" y="909536"/>
                </a:cubicBezTo>
                <a:lnTo>
                  <a:pt x="1498060" y="914400"/>
                </a:lnTo>
                <a:cubicBezTo>
                  <a:pt x="1496820" y="919362"/>
                  <a:pt x="1496929" y="922016"/>
                  <a:pt x="1493196" y="925749"/>
                </a:cubicBezTo>
                <a:cubicBezTo>
                  <a:pt x="1491818" y="927127"/>
                  <a:pt x="1489829" y="927744"/>
                  <a:pt x="1488332" y="928992"/>
                </a:cubicBezTo>
                <a:cubicBezTo>
                  <a:pt x="1480236" y="935739"/>
                  <a:pt x="1487153" y="932627"/>
                  <a:pt x="1478605" y="935477"/>
                </a:cubicBezTo>
                <a:cubicBezTo>
                  <a:pt x="1476443" y="937098"/>
                  <a:pt x="1474466" y="939000"/>
                  <a:pt x="1472120" y="940341"/>
                </a:cubicBezTo>
                <a:cubicBezTo>
                  <a:pt x="1470636" y="941189"/>
                  <a:pt x="1468591" y="940894"/>
                  <a:pt x="1467256" y="941962"/>
                </a:cubicBezTo>
                <a:cubicBezTo>
                  <a:pt x="1465734" y="943179"/>
                  <a:pt x="1465510" y="945579"/>
                  <a:pt x="1464013" y="946826"/>
                </a:cubicBezTo>
                <a:cubicBezTo>
                  <a:pt x="1462156" y="948373"/>
                  <a:pt x="1459600" y="948825"/>
                  <a:pt x="1457528" y="950068"/>
                </a:cubicBezTo>
                <a:cubicBezTo>
                  <a:pt x="1454186" y="952073"/>
                  <a:pt x="1447800" y="956553"/>
                  <a:pt x="1447800" y="956553"/>
                </a:cubicBezTo>
                <a:cubicBezTo>
                  <a:pt x="1446719" y="958174"/>
                  <a:pt x="1445805" y="959920"/>
                  <a:pt x="1444558" y="961417"/>
                </a:cubicBezTo>
                <a:cubicBezTo>
                  <a:pt x="1440073" y="966800"/>
                  <a:pt x="1439473" y="965103"/>
                  <a:pt x="1436452" y="971145"/>
                </a:cubicBezTo>
                <a:cubicBezTo>
                  <a:pt x="1429740" y="984570"/>
                  <a:pt x="1440879" y="966934"/>
                  <a:pt x="1431588" y="980873"/>
                </a:cubicBezTo>
                <a:cubicBezTo>
                  <a:pt x="1427296" y="998033"/>
                  <a:pt x="1433123" y="977823"/>
                  <a:pt x="1426724" y="992221"/>
                </a:cubicBezTo>
                <a:cubicBezTo>
                  <a:pt x="1425336" y="995344"/>
                  <a:pt x="1425377" y="999105"/>
                  <a:pt x="1423481" y="1001949"/>
                </a:cubicBezTo>
                <a:lnTo>
                  <a:pt x="1416996" y="1011677"/>
                </a:lnTo>
                <a:cubicBezTo>
                  <a:pt x="1415677" y="1015635"/>
                  <a:pt x="1415277" y="1018259"/>
                  <a:pt x="1412132" y="1021404"/>
                </a:cubicBezTo>
                <a:cubicBezTo>
                  <a:pt x="1410754" y="1022782"/>
                  <a:pt x="1408890" y="1023566"/>
                  <a:pt x="1407269" y="1024647"/>
                </a:cubicBezTo>
                <a:cubicBezTo>
                  <a:pt x="1406188" y="1026268"/>
                  <a:pt x="1404897" y="1027768"/>
                  <a:pt x="1404026" y="1029511"/>
                </a:cubicBezTo>
                <a:cubicBezTo>
                  <a:pt x="1403262" y="1031040"/>
                  <a:pt x="1403078" y="1032804"/>
                  <a:pt x="1402405" y="1034375"/>
                </a:cubicBezTo>
                <a:cubicBezTo>
                  <a:pt x="1401453" y="1036596"/>
                  <a:pt x="1400361" y="1038762"/>
                  <a:pt x="1399162" y="1040860"/>
                </a:cubicBezTo>
                <a:cubicBezTo>
                  <a:pt x="1398195" y="1042552"/>
                  <a:pt x="1397441" y="1044507"/>
                  <a:pt x="1395920" y="1045724"/>
                </a:cubicBezTo>
                <a:cubicBezTo>
                  <a:pt x="1394586" y="1046792"/>
                  <a:pt x="1392585" y="1046581"/>
                  <a:pt x="1391056" y="1047345"/>
                </a:cubicBezTo>
                <a:cubicBezTo>
                  <a:pt x="1389313" y="1048216"/>
                  <a:pt x="1387813" y="1049506"/>
                  <a:pt x="1386192" y="1050587"/>
                </a:cubicBezTo>
                <a:cubicBezTo>
                  <a:pt x="1382391" y="1061992"/>
                  <a:pt x="1388102" y="1048679"/>
                  <a:pt x="1378086" y="1058694"/>
                </a:cubicBezTo>
                <a:cubicBezTo>
                  <a:pt x="1375330" y="1061450"/>
                  <a:pt x="1373762" y="1065179"/>
                  <a:pt x="1371600" y="1068421"/>
                </a:cubicBezTo>
                <a:cubicBezTo>
                  <a:pt x="1370519" y="1070042"/>
                  <a:pt x="1369979" y="1072204"/>
                  <a:pt x="1368358" y="1073285"/>
                </a:cubicBezTo>
                <a:lnTo>
                  <a:pt x="1363494" y="1076528"/>
                </a:lnTo>
                <a:lnTo>
                  <a:pt x="1357009" y="1086255"/>
                </a:lnTo>
                <a:cubicBezTo>
                  <a:pt x="1355928" y="1087876"/>
                  <a:pt x="1355387" y="1090038"/>
                  <a:pt x="1353766" y="1091119"/>
                </a:cubicBezTo>
                <a:lnTo>
                  <a:pt x="1348903" y="1094362"/>
                </a:lnTo>
                <a:cubicBezTo>
                  <a:pt x="1341336" y="1105711"/>
                  <a:pt x="1345660" y="1101928"/>
                  <a:pt x="1337554" y="1107332"/>
                </a:cubicBezTo>
                <a:lnTo>
                  <a:pt x="1331069" y="1117060"/>
                </a:lnTo>
                <a:cubicBezTo>
                  <a:pt x="1329988" y="1118681"/>
                  <a:pt x="1329675" y="1121308"/>
                  <a:pt x="1327826" y="1121924"/>
                </a:cubicBezTo>
                <a:lnTo>
                  <a:pt x="1322962" y="1123545"/>
                </a:lnTo>
                <a:cubicBezTo>
                  <a:pt x="1321835" y="1126925"/>
                  <a:pt x="1320325" y="1132221"/>
                  <a:pt x="1318098" y="1134894"/>
                </a:cubicBezTo>
                <a:cubicBezTo>
                  <a:pt x="1316851" y="1136391"/>
                  <a:pt x="1314731" y="1136889"/>
                  <a:pt x="1313234" y="1138136"/>
                </a:cubicBezTo>
                <a:cubicBezTo>
                  <a:pt x="1311473" y="1139604"/>
                  <a:pt x="1309992" y="1141379"/>
                  <a:pt x="1308371" y="1143000"/>
                </a:cubicBezTo>
                <a:cubicBezTo>
                  <a:pt x="1307549" y="1146286"/>
                  <a:pt x="1306522" y="1151096"/>
                  <a:pt x="1305128" y="1154349"/>
                </a:cubicBezTo>
                <a:cubicBezTo>
                  <a:pt x="1304176" y="1156570"/>
                  <a:pt x="1302838" y="1158613"/>
                  <a:pt x="1301886" y="1160834"/>
                </a:cubicBezTo>
                <a:cubicBezTo>
                  <a:pt x="1301213" y="1162405"/>
                  <a:pt x="1301212" y="1164276"/>
                  <a:pt x="1300264" y="1165698"/>
                </a:cubicBezTo>
                <a:cubicBezTo>
                  <a:pt x="1298992" y="1167606"/>
                  <a:pt x="1297021" y="1168941"/>
                  <a:pt x="1295400" y="1170562"/>
                </a:cubicBezTo>
                <a:cubicBezTo>
                  <a:pt x="1291542" y="1182138"/>
                  <a:pt x="1294054" y="1177446"/>
                  <a:pt x="1288915" y="1185153"/>
                </a:cubicBezTo>
                <a:cubicBezTo>
                  <a:pt x="1285438" y="1195587"/>
                  <a:pt x="1290020" y="1184254"/>
                  <a:pt x="1282430" y="1194881"/>
                </a:cubicBezTo>
                <a:cubicBezTo>
                  <a:pt x="1281025" y="1196848"/>
                  <a:pt x="1280897" y="1199657"/>
                  <a:pt x="1279188" y="1201366"/>
                </a:cubicBezTo>
                <a:cubicBezTo>
                  <a:pt x="1276432" y="1204122"/>
                  <a:pt x="1272703" y="1205689"/>
                  <a:pt x="1269460" y="1207851"/>
                </a:cubicBezTo>
                <a:lnTo>
                  <a:pt x="1264596" y="1211094"/>
                </a:lnTo>
                <a:cubicBezTo>
                  <a:pt x="1255951" y="1224065"/>
                  <a:pt x="1267298" y="1208392"/>
                  <a:pt x="1256490" y="1219200"/>
                </a:cubicBezTo>
                <a:cubicBezTo>
                  <a:pt x="1243011" y="1232679"/>
                  <a:pt x="1256137" y="1223220"/>
                  <a:pt x="1245141" y="1230549"/>
                </a:cubicBezTo>
                <a:cubicBezTo>
                  <a:pt x="1237085" y="1242632"/>
                  <a:pt x="1247443" y="1227785"/>
                  <a:pt x="1237034" y="1240277"/>
                </a:cubicBezTo>
                <a:cubicBezTo>
                  <a:pt x="1235787" y="1241774"/>
                  <a:pt x="1235039" y="1243644"/>
                  <a:pt x="1233792" y="1245141"/>
                </a:cubicBezTo>
                <a:cubicBezTo>
                  <a:pt x="1230031" y="1249654"/>
                  <a:pt x="1227210" y="1251293"/>
                  <a:pt x="1222443" y="1254868"/>
                </a:cubicBezTo>
                <a:cubicBezTo>
                  <a:pt x="1220124" y="1261825"/>
                  <a:pt x="1219535" y="1265119"/>
                  <a:pt x="1215958" y="1271081"/>
                </a:cubicBezTo>
                <a:cubicBezTo>
                  <a:pt x="1213953" y="1274423"/>
                  <a:pt x="1210705" y="1277112"/>
                  <a:pt x="1209473" y="1280809"/>
                </a:cubicBezTo>
                <a:cubicBezTo>
                  <a:pt x="1207236" y="1287521"/>
                  <a:pt x="1208800" y="1284251"/>
                  <a:pt x="1204609" y="1290536"/>
                </a:cubicBezTo>
                <a:cubicBezTo>
                  <a:pt x="1200750" y="1302112"/>
                  <a:pt x="1204210" y="1298368"/>
                  <a:pt x="1196503" y="1303507"/>
                </a:cubicBezTo>
                <a:cubicBezTo>
                  <a:pt x="1195962" y="1305128"/>
                  <a:pt x="1195351" y="1306727"/>
                  <a:pt x="1194881" y="1308370"/>
                </a:cubicBezTo>
                <a:cubicBezTo>
                  <a:pt x="1194269" y="1310512"/>
                  <a:pt x="1194256" y="1312862"/>
                  <a:pt x="1193260" y="1314855"/>
                </a:cubicBezTo>
                <a:cubicBezTo>
                  <a:pt x="1186621" y="1328133"/>
                  <a:pt x="1189554" y="1321457"/>
                  <a:pt x="1181911" y="1327826"/>
                </a:cubicBezTo>
                <a:cubicBezTo>
                  <a:pt x="1169435" y="1338223"/>
                  <a:pt x="1184253" y="1327887"/>
                  <a:pt x="1172183" y="1335932"/>
                </a:cubicBezTo>
                <a:cubicBezTo>
                  <a:pt x="1171102" y="1337553"/>
                  <a:pt x="1170319" y="1339418"/>
                  <a:pt x="1168941" y="1340796"/>
                </a:cubicBezTo>
                <a:cubicBezTo>
                  <a:pt x="1158129" y="1351608"/>
                  <a:pt x="1169485" y="1335927"/>
                  <a:pt x="1160834" y="1348902"/>
                </a:cubicBezTo>
                <a:cubicBezTo>
                  <a:pt x="1156760" y="1361128"/>
                  <a:pt x="1162730" y="1346532"/>
                  <a:pt x="1154349" y="1357009"/>
                </a:cubicBezTo>
                <a:cubicBezTo>
                  <a:pt x="1153281" y="1358344"/>
                  <a:pt x="1153558" y="1360379"/>
                  <a:pt x="1152728" y="1361873"/>
                </a:cubicBezTo>
                <a:cubicBezTo>
                  <a:pt x="1150836" y="1365279"/>
                  <a:pt x="1147986" y="1368115"/>
                  <a:pt x="1146243" y="1371600"/>
                </a:cubicBezTo>
                <a:cubicBezTo>
                  <a:pt x="1141471" y="1381142"/>
                  <a:pt x="1143764" y="1375792"/>
                  <a:pt x="1139758" y="1387813"/>
                </a:cubicBezTo>
                <a:cubicBezTo>
                  <a:pt x="1139218" y="1389434"/>
                  <a:pt x="1139085" y="1391255"/>
                  <a:pt x="1138137" y="1392677"/>
                </a:cubicBezTo>
                <a:lnTo>
                  <a:pt x="1134894" y="1397541"/>
                </a:lnTo>
                <a:cubicBezTo>
                  <a:pt x="1134354" y="1399162"/>
                  <a:pt x="1134037" y="1400876"/>
                  <a:pt x="1133273" y="1402404"/>
                </a:cubicBezTo>
                <a:cubicBezTo>
                  <a:pt x="1132401" y="1404147"/>
                  <a:pt x="1130798" y="1405477"/>
                  <a:pt x="1130030" y="1407268"/>
                </a:cubicBezTo>
                <a:cubicBezTo>
                  <a:pt x="1129152" y="1409316"/>
                  <a:pt x="1129021" y="1411611"/>
                  <a:pt x="1128409" y="1413753"/>
                </a:cubicBezTo>
                <a:cubicBezTo>
                  <a:pt x="1126778" y="1419462"/>
                  <a:pt x="1124949" y="1423699"/>
                  <a:pt x="1120303" y="1428345"/>
                </a:cubicBezTo>
                <a:lnTo>
                  <a:pt x="1110575" y="1438073"/>
                </a:lnTo>
                <a:cubicBezTo>
                  <a:pt x="1107019" y="1452300"/>
                  <a:pt x="1112087" y="1438205"/>
                  <a:pt x="1104090" y="1447800"/>
                </a:cubicBezTo>
                <a:cubicBezTo>
                  <a:pt x="1102543" y="1449657"/>
                  <a:pt x="1102046" y="1452187"/>
                  <a:pt x="1100847" y="1454285"/>
                </a:cubicBezTo>
                <a:cubicBezTo>
                  <a:pt x="1099880" y="1455977"/>
                  <a:pt x="1098476" y="1457406"/>
                  <a:pt x="1097605" y="1459149"/>
                </a:cubicBezTo>
                <a:cubicBezTo>
                  <a:pt x="1096841" y="1460678"/>
                  <a:pt x="1097051" y="1462678"/>
                  <a:pt x="1095983" y="1464013"/>
                </a:cubicBezTo>
                <a:cubicBezTo>
                  <a:pt x="1094766" y="1465534"/>
                  <a:pt x="1092617" y="1466008"/>
                  <a:pt x="1091120" y="1467255"/>
                </a:cubicBezTo>
                <a:cubicBezTo>
                  <a:pt x="1086439" y="1471156"/>
                  <a:pt x="1086202" y="1472201"/>
                  <a:pt x="1083013" y="1476983"/>
                </a:cubicBezTo>
                <a:cubicBezTo>
                  <a:pt x="1079913" y="1486284"/>
                  <a:pt x="1083612" y="1477603"/>
                  <a:pt x="1076528" y="1486711"/>
                </a:cubicBezTo>
                <a:cubicBezTo>
                  <a:pt x="1067422" y="1498418"/>
                  <a:pt x="1074473" y="1494961"/>
                  <a:pt x="1065179" y="1498060"/>
                </a:cubicBezTo>
                <a:cubicBezTo>
                  <a:pt x="1054283" y="1512589"/>
                  <a:pt x="1059948" y="1508032"/>
                  <a:pt x="1050588" y="1514273"/>
                </a:cubicBezTo>
                <a:cubicBezTo>
                  <a:pt x="1046780" y="1525691"/>
                  <a:pt x="1051741" y="1511580"/>
                  <a:pt x="1045724" y="1525621"/>
                </a:cubicBezTo>
                <a:cubicBezTo>
                  <a:pt x="1045051" y="1527192"/>
                  <a:pt x="1044933" y="1528991"/>
                  <a:pt x="1044103" y="1530485"/>
                </a:cubicBezTo>
                <a:cubicBezTo>
                  <a:pt x="1042210" y="1533892"/>
                  <a:pt x="1037617" y="1540213"/>
                  <a:pt x="1037617" y="1540213"/>
                </a:cubicBezTo>
                <a:lnTo>
                  <a:pt x="1032754" y="1554804"/>
                </a:lnTo>
                <a:cubicBezTo>
                  <a:pt x="1032213" y="1556425"/>
                  <a:pt x="1032080" y="1558246"/>
                  <a:pt x="1031132" y="1559668"/>
                </a:cubicBezTo>
                <a:cubicBezTo>
                  <a:pt x="1028564" y="1563521"/>
                  <a:pt x="1026046" y="1567493"/>
                  <a:pt x="1023026" y="1571017"/>
                </a:cubicBezTo>
                <a:cubicBezTo>
                  <a:pt x="1021534" y="1572758"/>
                  <a:pt x="1020153" y="1574743"/>
                  <a:pt x="1018162" y="1575881"/>
                </a:cubicBezTo>
                <a:cubicBezTo>
                  <a:pt x="1016227" y="1576986"/>
                  <a:pt x="1013839" y="1576962"/>
                  <a:pt x="1011677" y="1577502"/>
                </a:cubicBezTo>
                <a:cubicBezTo>
                  <a:pt x="1004974" y="1594259"/>
                  <a:pt x="1012934" y="1577447"/>
                  <a:pt x="1001949" y="1592094"/>
                </a:cubicBezTo>
                <a:cubicBezTo>
                  <a:pt x="1000499" y="1594027"/>
                  <a:pt x="1000112" y="1596612"/>
                  <a:pt x="998707" y="1598579"/>
                </a:cubicBezTo>
                <a:cubicBezTo>
                  <a:pt x="997374" y="1600445"/>
                  <a:pt x="995311" y="1601682"/>
                  <a:pt x="993843" y="1603443"/>
                </a:cubicBezTo>
                <a:cubicBezTo>
                  <a:pt x="992595" y="1604940"/>
                  <a:pt x="991868" y="1606827"/>
                  <a:pt x="990600" y="1608307"/>
                </a:cubicBezTo>
                <a:cubicBezTo>
                  <a:pt x="988610" y="1610628"/>
                  <a:pt x="986105" y="1612471"/>
                  <a:pt x="984115" y="1614792"/>
                </a:cubicBezTo>
                <a:cubicBezTo>
                  <a:pt x="982847" y="1616271"/>
                  <a:pt x="982005" y="1618070"/>
                  <a:pt x="980873" y="1619655"/>
                </a:cubicBezTo>
                <a:cubicBezTo>
                  <a:pt x="979302" y="1621854"/>
                  <a:pt x="977630" y="1623979"/>
                  <a:pt x="976009" y="1626141"/>
                </a:cubicBezTo>
                <a:cubicBezTo>
                  <a:pt x="970710" y="1642039"/>
                  <a:pt x="979302" y="1619579"/>
                  <a:pt x="969524" y="1634247"/>
                </a:cubicBezTo>
                <a:cubicBezTo>
                  <a:pt x="968288" y="1636101"/>
                  <a:pt x="968900" y="1638739"/>
                  <a:pt x="967903" y="1640732"/>
                </a:cubicBezTo>
                <a:cubicBezTo>
                  <a:pt x="965423" y="1645693"/>
                  <a:pt x="959939" y="1652206"/>
                  <a:pt x="956554" y="1656945"/>
                </a:cubicBezTo>
                <a:cubicBezTo>
                  <a:pt x="955421" y="1658531"/>
                  <a:pt x="954753" y="1660498"/>
                  <a:pt x="953311" y="1661809"/>
                </a:cubicBezTo>
                <a:cubicBezTo>
                  <a:pt x="948752" y="1665954"/>
                  <a:pt x="942139" y="1668032"/>
                  <a:pt x="938720" y="1673158"/>
                </a:cubicBezTo>
                <a:cubicBezTo>
                  <a:pt x="934205" y="1679929"/>
                  <a:pt x="936855" y="1676643"/>
                  <a:pt x="930613" y="1682885"/>
                </a:cubicBezTo>
                <a:cubicBezTo>
                  <a:pt x="929532" y="1685587"/>
                  <a:pt x="928784" y="1688448"/>
                  <a:pt x="927371" y="1690992"/>
                </a:cubicBezTo>
                <a:cubicBezTo>
                  <a:pt x="926059" y="1693354"/>
                  <a:pt x="923604" y="1695008"/>
                  <a:pt x="922507" y="1697477"/>
                </a:cubicBezTo>
                <a:cubicBezTo>
                  <a:pt x="917024" y="1709814"/>
                  <a:pt x="925640" y="1702413"/>
                  <a:pt x="916022" y="1708826"/>
                </a:cubicBezTo>
                <a:cubicBezTo>
                  <a:pt x="915481" y="1710447"/>
                  <a:pt x="914850" y="1712041"/>
                  <a:pt x="914400" y="1713690"/>
                </a:cubicBezTo>
                <a:cubicBezTo>
                  <a:pt x="913227" y="1717989"/>
                  <a:pt x="912567" y="1722432"/>
                  <a:pt x="911158" y="1726660"/>
                </a:cubicBezTo>
                <a:cubicBezTo>
                  <a:pt x="910077" y="1729902"/>
                  <a:pt x="909811" y="1733543"/>
                  <a:pt x="907915" y="1736387"/>
                </a:cubicBezTo>
                <a:lnTo>
                  <a:pt x="901430" y="1746115"/>
                </a:lnTo>
                <a:cubicBezTo>
                  <a:pt x="900461" y="1749023"/>
                  <a:pt x="898571" y="1755459"/>
                  <a:pt x="896566" y="1757464"/>
                </a:cubicBezTo>
                <a:cubicBezTo>
                  <a:pt x="894857" y="1759173"/>
                  <a:pt x="892179" y="1759508"/>
                  <a:pt x="890081" y="1760707"/>
                </a:cubicBezTo>
                <a:cubicBezTo>
                  <a:pt x="888389" y="1761674"/>
                  <a:pt x="886838" y="1762868"/>
                  <a:pt x="885217" y="1763949"/>
                </a:cubicBezTo>
                <a:cubicBezTo>
                  <a:pt x="884136" y="1765570"/>
                  <a:pt x="883353" y="1767435"/>
                  <a:pt x="881975" y="1768813"/>
                </a:cubicBezTo>
                <a:cubicBezTo>
                  <a:pt x="880064" y="1770724"/>
                  <a:pt x="877689" y="1772106"/>
                  <a:pt x="875490" y="1773677"/>
                </a:cubicBezTo>
                <a:cubicBezTo>
                  <a:pt x="870147" y="1777493"/>
                  <a:pt x="870469" y="1776998"/>
                  <a:pt x="864141" y="1780162"/>
                </a:cubicBezTo>
                <a:cubicBezTo>
                  <a:pt x="863060" y="1782324"/>
                  <a:pt x="862179" y="1784598"/>
                  <a:pt x="860898" y="1786647"/>
                </a:cubicBezTo>
                <a:cubicBezTo>
                  <a:pt x="857177" y="1792601"/>
                  <a:pt x="854577" y="1794589"/>
                  <a:pt x="849549" y="1799617"/>
                </a:cubicBezTo>
                <a:cubicBezTo>
                  <a:pt x="849009" y="1802319"/>
                  <a:pt x="848596" y="1805050"/>
                  <a:pt x="847928" y="1807724"/>
                </a:cubicBezTo>
                <a:cubicBezTo>
                  <a:pt x="846348" y="1814045"/>
                  <a:pt x="840169" y="1826174"/>
                  <a:pt x="838200" y="1828800"/>
                </a:cubicBezTo>
                <a:lnTo>
                  <a:pt x="833337" y="1835285"/>
                </a:lnTo>
                <a:cubicBezTo>
                  <a:pt x="830368" y="1847157"/>
                  <a:pt x="833895" y="1836878"/>
                  <a:pt x="825230" y="1849877"/>
                </a:cubicBezTo>
                <a:cubicBezTo>
                  <a:pt x="822685" y="1853694"/>
                  <a:pt x="822064" y="1857908"/>
                  <a:pt x="818745" y="1861226"/>
                </a:cubicBezTo>
                <a:cubicBezTo>
                  <a:pt x="817367" y="1862604"/>
                  <a:pt x="815502" y="1863387"/>
                  <a:pt x="813881" y="1864468"/>
                </a:cubicBezTo>
                <a:cubicBezTo>
                  <a:pt x="812800" y="1866089"/>
                  <a:pt x="812105" y="1868049"/>
                  <a:pt x="810639" y="1869332"/>
                </a:cubicBezTo>
                <a:cubicBezTo>
                  <a:pt x="807706" y="1871898"/>
                  <a:pt x="800911" y="1875817"/>
                  <a:pt x="800911" y="1875817"/>
                </a:cubicBezTo>
                <a:cubicBezTo>
                  <a:pt x="799830" y="1877979"/>
                  <a:pt x="799074" y="1880335"/>
                  <a:pt x="797669" y="1882302"/>
                </a:cubicBezTo>
                <a:cubicBezTo>
                  <a:pt x="796336" y="1884168"/>
                  <a:pt x="794077" y="1885258"/>
                  <a:pt x="792805" y="1887166"/>
                </a:cubicBezTo>
                <a:cubicBezTo>
                  <a:pt x="786539" y="1896564"/>
                  <a:pt x="797197" y="1888020"/>
                  <a:pt x="786320" y="1895273"/>
                </a:cubicBezTo>
                <a:lnTo>
                  <a:pt x="783077" y="1905000"/>
                </a:lnTo>
                <a:cubicBezTo>
                  <a:pt x="781451" y="1909877"/>
                  <a:pt x="781707" y="1910536"/>
                  <a:pt x="778213" y="1914728"/>
                </a:cubicBezTo>
                <a:cubicBezTo>
                  <a:pt x="776745" y="1916489"/>
                  <a:pt x="774970" y="1917971"/>
                  <a:pt x="773349" y="1919592"/>
                </a:cubicBezTo>
                <a:cubicBezTo>
                  <a:pt x="765969" y="1941736"/>
                  <a:pt x="774022" y="1919103"/>
                  <a:pt x="766864" y="1935804"/>
                </a:cubicBezTo>
                <a:cubicBezTo>
                  <a:pt x="766191" y="1937375"/>
                  <a:pt x="766311" y="1939333"/>
                  <a:pt x="765243" y="1940668"/>
                </a:cubicBezTo>
                <a:cubicBezTo>
                  <a:pt x="764026" y="1942190"/>
                  <a:pt x="762000" y="1942830"/>
                  <a:pt x="760379" y="1943911"/>
                </a:cubicBezTo>
                <a:cubicBezTo>
                  <a:pt x="759120" y="1947688"/>
                  <a:pt x="755366" y="1961795"/>
                  <a:pt x="750652" y="1963366"/>
                </a:cubicBezTo>
                <a:lnTo>
                  <a:pt x="745788" y="1964987"/>
                </a:lnTo>
                <a:cubicBezTo>
                  <a:pt x="744707" y="1966608"/>
                  <a:pt x="744012" y="1968568"/>
                  <a:pt x="742545" y="1969851"/>
                </a:cubicBezTo>
                <a:cubicBezTo>
                  <a:pt x="732440" y="1978692"/>
                  <a:pt x="736056" y="1974485"/>
                  <a:pt x="727954" y="1977958"/>
                </a:cubicBezTo>
                <a:cubicBezTo>
                  <a:pt x="725733" y="1978910"/>
                  <a:pt x="723631" y="1980119"/>
                  <a:pt x="721469" y="1981200"/>
                </a:cubicBezTo>
                <a:cubicBezTo>
                  <a:pt x="717884" y="1984785"/>
                  <a:pt x="715619" y="1986414"/>
                  <a:pt x="713362" y="1990928"/>
                </a:cubicBezTo>
                <a:cubicBezTo>
                  <a:pt x="712598" y="1992457"/>
                  <a:pt x="712809" y="1994458"/>
                  <a:pt x="711741" y="1995792"/>
                </a:cubicBezTo>
                <a:cubicBezTo>
                  <a:pt x="710524" y="1997313"/>
                  <a:pt x="708498" y="1997953"/>
                  <a:pt x="706877" y="1999034"/>
                </a:cubicBezTo>
                <a:cubicBezTo>
                  <a:pt x="706337" y="2000655"/>
                  <a:pt x="705856" y="2002298"/>
                  <a:pt x="705256" y="2003898"/>
                </a:cubicBezTo>
                <a:cubicBezTo>
                  <a:pt x="704234" y="2006623"/>
                  <a:pt x="702933" y="2009243"/>
                  <a:pt x="702013" y="2012004"/>
                </a:cubicBezTo>
                <a:cubicBezTo>
                  <a:pt x="700151" y="2017589"/>
                  <a:pt x="701426" y="2019076"/>
                  <a:pt x="697149" y="2023353"/>
                </a:cubicBezTo>
                <a:cubicBezTo>
                  <a:pt x="695771" y="2024731"/>
                  <a:pt x="693907" y="2025515"/>
                  <a:pt x="692286" y="2026596"/>
                </a:cubicBezTo>
                <a:cubicBezTo>
                  <a:pt x="691205" y="2028217"/>
                  <a:pt x="690176" y="2029874"/>
                  <a:pt x="689043" y="2031460"/>
                </a:cubicBezTo>
                <a:cubicBezTo>
                  <a:pt x="687472" y="2033659"/>
                  <a:pt x="685611" y="2035654"/>
                  <a:pt x="684179" y="2037945"/>
                </a:cubicBezTo>
                <a:cubicBezTo>
                  <a:pt x="682898" y="2039994"/>
                  <a:pt x="682136" y="2042332"/>
                  <a:pt x="680937" y="2044430"/>
                </a:cubicBezTo>
                <a:cubicBezTo>
                  <a:pt x="679970" y="2046122"/>
                  <a:pt x="678775" y="2047673"/>
                  <a:pt x="677694" y="2049294"/>
                </a:cubicBezTo>
                <a:cubicBezTo>
                  <a:pt x="673481" y="2061936"/>
                  <a:pt x="680188" y="2044889"/>
                  <a:pt x="669588" y="2059021"/>
                </a:cubicBezTo>
                <a:cubicBezTo>
                  <a:pt x="667842" y="2061349"/>
                  <a:pt x="667367" y="2064403"/>
                  <a:pt x="666345" y="2067128"/>
                </a:cubicBezTo>
                <a:cubicBezTo>
                  <a:pt x="662766" y="2076672"/>
                  <a:pt x="667177" y="2067087"/>
                  <a:pt x="661481" y="2078477"/>
                </a:cubicBezTo>
                <a:cubicBezTo>
                  <a:pt x="658258" y="2091372"/>
                  <a:pt x="662345" y="2078585"/>
                  <a:pt x="654996" y="2091447"/>
                </a:cubicBezTo>
                <a:cubicBezTo>
                  <a:pt x="654148" y="2092931"/>
                  <a:pt x="654048" y="2094740"/>
                  <a:pt x="653375" y="2096311"/>
                </a:cubicBezTo>
                <a:cubicBezTo>
                  <a:pt x="644844" y="2116217"/>
                  <a:pt x="655033" y="2091370"/>
                  <a:pt x="646890" y="2107660"/>
                </a:cubicBezTo>
                <a:cubicBezTo>
                  <a:pt x="646126" y="2109189"/>
                  <a:pt x="646477" y="2111316"/>
                  <a:pt x="645269" y="2112524"/>
                </a:cubicBezTo>
                <a:cubicBezTo>
                  <a:pt x="644061" y="2113732"/>
                  <a:pt x="642026" y="2113605"/>
                  <a:pt x="640405" y="2114145"/>
                </a:cubicBezTo>
                <a:cubicBezTo>
                  <a:pt x="638646" y="2119419"/>
                  <a:pt x="639658" y="2119701"/>
                  <a:pt x="633920" y="2122251"/>
                </a:cubicBezTo>
                <a:cubicBezTo>
                  <a:pt x="630797" y="2123639"/>
                  <a:pt x="624192" y="2125494"/>
                  <a:pt x="624192" y="2125494"/>
                </a:cubicBezTo>
                <a:cubicBezTo>
                  <a:pt x="622571" y="2127656"/>
                  <a:pt x="621404" y="2130249"/>
                  <a:pt x="619328" y="2131979"/>
                </a:cubicBezTo>
                <a:cubicBezTo>
                  <a:pt x="618015" y="2133073"/>
                  <a:pt x="615777" y="2132506"/>
                  <a:pt x="614464" y="2133600"/>
                </a:cubicBezTo>
                <a:cubicBezTo>
                  <a:pt x="606802" y="2139985"/>
                  <a:pt x="612273" y="2139033"/>
                  <a:pt x="606358" y="2144949"/>
                </a:cubicBezTo>
                <a:cubicBezTo>
                  <a:pt x="604980" y="2146327"/>
                  <a:pt x="603115" y="2147111"/>
                  <a:pt x="601494" y="2148192"/>
                </a:cubicBezTo>
                <a:cubicBezTo>
                  <a:pt x="599675" y="2153649"/>
                  <a:pt x="599836" y="2153931"/>
                  <a:pt x="596630" y="2159541"/>
                </a:cubicBezTo>
                <a:cubicBezTo>
                  <a:pt x="595663" y="2161233"/>
                  <a:pt x="594766" y="2163026"/>
                  <a:pt x="593388" y="2164404"/>
                </a:cubicBezTo>
                <a:cubicBezTo>
                  <a:pt x="592010" y="2165782"/>
                  <a:pt x="590145" y="2166566"/>
                  <a:pt x="588524" y="2167647"/>
                </a:cubicBezTo>
                <a:cubicBezTo>
                  <a:pt x="584245" y="2166577"/>
                  <a:pt x="573555" y="2164900"/>
                  <a:pt x="569069" y="2161162"/>
                </a:cubicBezTo>
                <a:cubicBezTo>
                  <a:pt x="559291" y="2153014"/>
                  <a:pt x="572575" y="2158547"/>
                  <a:pt x="560962" y="2154677"/>
                </a:cubicBezTo>
                <a:cubicBezTo>
                  <a:pt x="551974" y="2148684"/>
                  <a:pt x="559084" y="2154863"/>
                  <a:pt x="554477" y="2146570"/>
                </a:cubicBezTo>
                <a:cubicBezTo>
                  <a:pt x="552585" y="2143164"/>
                  <a:pt x="549735" y="2140328"/>
                  <a:pt x="547992" y="2136843"/>
                </a:cubicBezTo>
                <a:cubicBezTo>
                  <a:pt x="546911" y="2134681"/>
                  <a:pt x="546458" y="2132067"/>
                  <a:pt x="544749" y="2130358"/>
                </a:cubicBezTo>
                <a:cubicBezTo>
                  <a:pt x="541994" y="2127603"/>
                  <a:pt x="538264" y="2126035"/>
                  <a:pt x="535022" y="2123873"/>
                </a:cubicBezTo>
                <a:lnTo>
                  <a:pt x="530158" y="2120630"/>
                </a:lnTo>
                <a:cubicBezTo>
                  <a:pt x="529618" y="2119009"/>
                  <a:pt x="529871" y="2116834"/>
                  <a:pt x="528537" y="2115766"/>
                </a:cubicBezTo>
                <a:cubicBezTo>
                  <a:pt x="526797" y="2114374"/>
                  <a:pt x="524194" y="2114757"/>
                  <a:pt x="522052" y="2114145"/>
                </a:cubicBezTo>
                <a:cubicBezTo>
                  <a:pt x="520409" y="2113676"/>
                  <a:pt x="518809" y="2113064"/>
                  <a:pt x="517188" y="2112524"/>
                </a:cubicBezTo>
                <a:cubicBezTo>
                  <a:pt x="515567" y="2110903"/>
                  <a:pt x="514190" y="2108993"/>
                  <a:pt x="512324" y="2107660"/>
                </a:cubicBezTo>
                <a:cubicBezTo>
                  <a:pt x="510357" y="2106255"/>
                  <a:pt x="507696" y="2105964"/>
                  <a:pt x="505839" y="2104417"/>
                </a:cubicBezTo>
                <a:cubicBezTo>
                  <a:pt x="496063" y="2096270"/>
                  <a:pt x="509343" y="2101802"/>
                  <a:pt x="497732" y="2097932"/>
                </a:cubicBezTo>
                <a:cubicBezTo>
                  <a:pt x="496111" y="2096851"/>
                  <a:pt x="494611" y="2095561"/>
                  <a:pt x="492869" y="2094690"/>
                </a:cubicBezTo>
                <a:cubicBezTo>
                  <a:pt x="491340" y="2093926"/>
                  <a:pt x="489340" y="2094136"/>
                  <a:pt x="488005" y="2093068"/>
                </a:cubicBezTo>
                <a:cubicBezTo>
                  <a:pt x="486483" y="2091851"/>
                  <a:pt x="486284" y="2089421"/>
                  <a:pt x="484762" y="2088204"/>
                </a:cubicBezTo>
                <a:cubicBezTo>
                  <a:pt x="483427" y="2087136"/>
                  <a:pt x="481427" y="2087347"/>
                  <a:pt x="479898" y="2086583"/>
                </a:cubicBezTo>
                <a:cubicBezTo>
                  <a:pt x="478155" y="2085712"/>
                  <a:pt x="476482" y="2084644"/>
                  <a:pt x="475034" y="2083341"/>
                </a:cubicBezTo>
                <a:cubicBezTo>
                  <a:pt x="469784" y="2078616"/>
                  <a:pt x="465414" y="2072045"/>
                  <a:pt x="458822" y="2068749"/>
                </a:cubicBezTo>
                <a:cubicBezTo>
                  <a:pt x="457293" y="2067985"/>
                  <a:pt x="455579" y="2067668"/>
                  <a:pt x="453958" y="2067128"/>
                </a:cubicBezTo>
                <a:cubicBezTo>
                  <a:pt x="451796" y="2063885"/>
                  <a:pt x="449365" y="2060807"/>
                  <a:pt x="447473" y="2057400"/>
                </a:cubicBezTo>
                <a:cubicBezTo>
                  <a:pt x="446643" y="2055906"/>
                  <a:pt x="447060" y="2053744"/>
                  <a:pt x="445852" y="2052536"/>
                </a:cubicBezTo>
                <a:cubicBezTo>
                  <a:pt x="444644" y="2051328"/>
                  <a:pt x="442609" y="2051455"/>
                  <a:pt x="440988" y="2050915"/>
                </a:cubicBezTo>
                <a:cubicBezTo>
                  <a:pt x="439907" y="2049294"/>
                  <a:pt x="438778" y="2047703"/>
                  <a:pt x="437745" y="2046051"/>
                </a:cubicBezTo>
                <a:cubicBezTo>
                  <a:pt x="436075" y="2043379"/>
                  <a:pt x="434932" y="2040337"/>
                  <a:pt x="432881" y="2037945"/>
                </a:cubicBezTo>
                <a:cubicBezTo>
                  <a:pt x="431613" y="2036465"/>
                  <a:pt x="429514" y="2035950"/>
                  <a:pt x="428017" y="2034702"/>
                </a:cubicBezTo>
                <a:cubicBezTo>
                  <a:pt x="426256" y="2033234"/>
                  <a:pt x="424775" y="2031459"/>
                  <a:pt x="423154" y="2029838"/>
                </a:cubicBezTo>
                <a:cubicBezTo>
                  <a:pt x="422613" y="2028217"/>
                  <a:pt x="422626" y="2026288"/>
                  <a:pt x="421532" y="2024975"/>
                </a:cubicBezTo>
                <a:cubicBezTo>
                  <a:pt x="420275" y="2023467"/>
                  <a:pt x="412401" y="2018347"/>
                  <a:pt x="410183" y="2016868"/>
                </a:cubicBezTo>
                <a:cubicBezTo>
                  <a:pt x="409102" y="2015247"/>
                  <a:pt x="408319" y="2013382"/>
                  <a:pt x="406941" y="2012004"/>
                </a:cubicBezTo>
                <a:cubicBezTo>
                  <a:pt x="405563" y="2010626"/>
                  <a:pt x="403663" y="2009894"/>
                  <a:pt x="402077" y="2008762"/>
                </a:cubicBezTo>
                <a:cubicBezTo>
                  <a:pt x="399878" y="2007191"/>
                  <a:pt x="397503" y="2005809"/>
                  <a:pt x="395592" y="2003898"/>
                </a:cubicBezTo>
                <a:cubicBezTo>
                  <a:pt x="394214" y="2002520"/>
                  <a:pt x="394001" y="2000067"/>
                  <a:pt x="392349" y="1999034"/>
                </a:cubicBezTo>
                <a:cubicBezTo>
                  <a:pt x="389721" y="1997392"/>
                  <a:pt x="379931" y="1995119"/>
                  <a:pt x="376137" y="1994170"/>
                </a:cubicBezTo>
                <a:cubicBezTo>
                  <a:pt x="374516" y="1993089"/>
                  <a:pt x="372490" y="1992449"/>
                  <a:pt x="371273" y="1990928"/>
                </a:cubicBezTo>
                <a:cubicBezTo>
                  <a:pt x="370205" y="1989594"/>
                  <a:pt x="370860" y="1987272"/>
                  <a:pt x="369652" y="1986064"/>
                </a:cubicBezTo>
                <a:cubicBezTo>
                  <a:pt x="366896" y="1983308"/>
                  <a:pt x="363167" y="1981741"/>
                  <a:pt x="359924" y="1979579"/>
                </a:cubicBezTo>
                <a:lnTo>
                  <a:pt x="355060" y="1976336"/>
                </a:lnTo>
                <a:cubicBezTo>
                  <a:pt x="346409" y="1963364"/>
                  <a:pt x="357765" y="1979042"/>
                  <a:pt x="346954" y="1968230"/>
                </a:cubicBezTo>
                <a:cubicBezTo>
                  <a:pt x="345576" y="1966852"/>
                  <a:pt x="344792" y="1964987"/>
                  <a:pt x="343711" y="1963366"/>
                </a:cubicBezTo>
                <a:cubicBezTo>
                  <a:pt x="339230" y="1949921"/>
                  <a:pt x="346749" y="1971060"/>
                  <a:pt x="335605" y="1948775"/>
                </a:cubicBezTo>
                <a:cubicBezTo>
                  <a:pt x="334524" y="1946613"/>
                  <a:pt x="333561" y="1944388"/>
                  <a:pt x="332362" y="1942290"/>
                </a:cubicBezTo>
                <a:cubicBezTo>
                  <a:pt x="331395" y="1940598"/>
                  <a:pt x="329991" y="1939169"/>
                  <a:pt x="329120" y="1937426"/>
                </a:cubicBezTo>
                <a:cubicBezTo>
                  <a:pt x="328356" y="1935897"/>
                  <a:pt x="328446" y="1933984"/>
                  <a:pt x="327498" y="1932562"/>
                </a:cubicBezTo>
                <a:cubicBezTo>
                  <a:pt x="326226" y="1930654"/>
                  <a:pt x="324042" y="1929508"/>
                  <a:pt x="322634" y="1927698"/>
                </a:cubicBezTo>
                <a:cubicBezTo>
                  <a:pt x="320241" y="1924622"/>
                  <a:pt x="319846" y="1919202"/>
                  <a:pt x="316149" y="1917970"/>
                </a:cubicBezTo>
                <a:lnTo>
                  <a:pt x="306422" y="1914728"/>
                </a:lnTo>
                <a:cubicBezTo>
                  <a:pt x="304801" y="1913107"/>
                  <a:pt x="303424" y="1911197"/>
                  <a:pt x="301558" y="1909864"/>
                </a:cubicBezTo>
                <a:cubicBezTo>
                  <a:pt x="290192" y="1901745"/>
                  <a:pt x="299736" y="1910293"/>
                  <a:pt x="290209" y="1905000"/>
                </a:cubicBezTo>
                <a:cubicBezTo>
                  <a:pt x="286802" y="1903108"/>
                  <a:pt x="283724" y="1900677"/>
                  <a:pt x="280481" y="1898515"/>
                </a:cubicBezTo>
                <a:lnTo>
                  <a:pt x="275617" y="1895273"/>
                </a:lnTo>
                <a:cubicBezTo>
                  <a:pt x="274536" y="1893652"/>
                  <a:pt x="273841" y="1891692"/>
                  <a:pt x="272375" y="1890409"/>
                </a:cubicBezTo>
                <a:cubicBezTo>
                  <a:pt x="269442" y="1887843"/>
                  <a:pt x="262647" y="1883924"/>
                  <a:pt x="262647" y="1883924"/>
                </a:cubicBezTo>
                <a:cubicBezTo>
                  <a:pt x="258435" y="1871284"/>
                  <a:pt x="265140" y="1888327"/>
                  <a:pt x="254541" y="1874196"/>
                </a:cubicBezTo>
                <a:cubicBezTo>
                  <a:pt x="252795" y="1871868"/>
                  <a:pt x="252599" y="1868693"/>
                  <a:pt x="251298" y="1866090"/>
                </a:cubicBezTo>
                <a:cubicBezTo>
                  <a:pt x="250427" y="1864347"/>
                  <a:pt x="249023" y="1862918"/>
                  <a:pt x="248056" y="1861226"/>
                </a:cubicBezTo>
                <a:cubicBezTo>
                  <a:pt x="246857" y="1859128"/>
                  <a:pt x="246056" y="1856813"/>
                  <a:pt x="244813" y="1854741"/>
                </a:cubicBezTo>
                <a:cubicBezTo>
                  <a:pt x="242808" y="1851399"/>
                  <a:pt x="238328" y="1845013"/>
                  <a:pt x="238328" y="1845013"/>
                </a:cubicBezTo>
                <a:cubicBezTo>
                  <a:pt x="232070" y="1826239"/>
                  <a:pt x="235964" y="1834118"/>
                  <a:pt x="225358" y="1817451"/>
                </a:cubicBezTo>
                <a:cubicBezTo>
                  <a:pt x="224312" y="1815807"/>
                  <a:pt x="223196" y="1814208"/>
                  <a:pt x="222115" y="1812587"/>
                </a:cubicBezTo>
                <a:cubicBezTo>
                  <a:pt x="221034" y="1810966"/>
                  <a:pt x="220721" y="1808340"/>
                  <a:pt x="218873" y="1807724"/>
                </a:cubicBezTo>
                <a:lnTo>
                  <a:pt x="214009" y="1806102"/>
                </a:lnTo>
                <a:cubicBezTo>
                  <a:pt x="199797" y="1791890"/>
                  <a:pt x="217189" y="1809918"/>
                  <a:pt x="205903" y="1796375"/>
                </a:cubicBezTo>
                <a:cubicBezTo>
                  <a:pt x="204435" y="1794614"/>
                  <a:pt x="202531" y="1793252"/>
                  <a:pt x="201039" y="1791511"/>
                </a:cubicBezTo>
                <a:cubicBezTo>
                  <a:pt x="199280" y="1789459"/>
                  <a:pt x="197746" y="1787225"/>
                  <a:pt x="196175" y="1785026"/>
                </a:cubicBezTo>
                <a:cubicBezTo>
                  <a:pt x="195042" y="1783440"/>
                  <a:pt x="194179" y="1781659"/>
                  <a:pt x="192932" y="1780162"/>
                </a:cubicBezTo>
                <a:cubicBezTo>
                  <a:pt x="191464" y="1778401"/>
                  <a:pt x="189690" y="1776919"/>
                  <a:pt x="188069" y="1775298"/>
                </a:cubicBezTo>
                <a:cubicBezTo>
                  <a:pt x="184694" y="1761803"/>
                  <a:pt x="188803" y="1775144"/>
                  <a:pt x="183205" y="1763949"/>
                </a:cubicBezTo>
                <a:cubicBezTo>
                  <a:pt x="181248" y="1760036"/>
                  <a:pt x="182210" y="1757316"/>
                  <a:pt x="178341" y="1754221"/>
                </a:cubicBezTo>
                <a:cubicBezTo>
                  <a:pt x="177007" y="1753153"/>
                  <a:pt x="175098" y="1753140"/>
                  <a:pt x="173477" y="1752600"/>
                </a:cubicBezTo>
                <a:cubicBezTo>
                  <a:pt x="172396" y="1750979"/>
                  <a:pt x="171106" y="1749479"/>
                  <a:pt x="170234" y="1747736"/>
                </a:cubicBezTo>
                <a:cubicBezTo>
                  <a:pt x="169470" y="1746208"/>
                  <a:pt x="169707" y="1744186"/>
                  <a:pt x="168613" y="1742873"/>
                </a:cubicBezTo>
                <a:cubicBezTo>
                  <a:pt x="166883" y="1740797"/>
                  <a:pt x="164290" y="1739630"/>
                  <a:pt x="162128" y="1738009"/>
                </a:cubicBezTo>
                <a:cubicBezTo>
                  <a:pt x="161047" y="1735847"/>
                  <a:pt x="159838" y="1733745"/>
                  <a:pt x="158886" y="1731524"/>
                </a:cubicBezTo>
                <a:cubicBezTo>
                  <a:pt x="158213" y="1729953"/>
                  <a:pt x="158332" y="1727995"/>
                  <a:pt x="157264" y="1726660"/>
                </a:cubicBezTo>
                <a:cubicBezTo>
                  <a:pt x="156047" y="1725138"/>
                  <a:pt x="154021" y="1724498"/>
                  <a:pt x="152400" y="1723417"/>
                </a:cubicBezTo>
                <a:cubicBezTo>
                  <a:pt x="150779" y="1719634"/>
                  <a:pt x="149240" y="1715815"/>
                  <a:pt x="147537" y="1712068"/>
                </a:cubicBezTo>
                <a:cubicBezTo>
                  <a:pt x="146537" y="1709868"/>
                  <a:pt x="145058" y="1707876"/>
                  <a:pt x="144294" y="1705583"/>
                </a:cubicBezTo>
                <a:cubicBezTo>
                  <a:pt x="143423" y="1702969"/>
                  <a:pt x="143544" y="1700091"/>
                  <a:pt x="142673" y="1697477"/>
                </a:cubicBezTo>
                <a:cubicBezTo>
                  <a:pt x="141909" y="1695184"/>
                  <a:pt x="140382" y="1693213"/>
                  <a:pt x="139430" y="1690992"/>
                </a:cubicBezTo>
                <a:cubicBezTo>
                  <a:pt x="138757" y="1689421"/>
                  <a:pt x="138877" y="1687463"/>
                  <a:pt x="137809" y="1686128"/>
                </a:cubicBezTo>
                <a:cubicBezTo>
                  <a:pt x="136592" y="1684606"/>
                  <a:pt x="134566" y="1683966"/>
                  <a:pt x="132945" y="1682885"/>
                </a:cubicBezTo>
                <a:cubicBezTo>
                  <a:pt x="131864" y="1680723"/>
                  <a:pt x="130655" y="1678621"/>
                  <a:pt x="129703" y="1676400"/>
                </a:cubicBezTo>
                <a:cubicBezTo>
                  <a:pt x="129030" y="1674829"/>
                  <a:pt x="128987" y="1672985"/>
                  <a:pt x="128081" y="1671536"/>
                </a:cubicBezTo>
                <a:cubicBezTo>
                  <a:pt x="117676" y="1654889"/>
                  <a:pt x="125037" y="1670262"/>
                  <a:pt x="118354" y="1658566"/>
                </a:cubicBezTo>
                <a:cubicBezTo>
                  <a:pt x="115475" y="1653527"/>
                  <a:pt x="115456" y="1651521"/>
                  <a:pt x="111869" y="1647217"/>
                </a:cubicBezTo>
                <a:cubicBezTo>
                  <a:pt x="110401" y="1645455"/>
                  <a:pt x="108626" y="1643974"/>
                  <a:pt x="107005" y="1642353"/>
                </a:cubicBezTo>
                <a:cubicBezTo>
                  <a:pt x="102925" y="1630120"/>
                  <a:pt x="108431" y="1645208"/>
                  <a:pt x="102141" y="1632626"/>
                </a:cubicBezTo>
                <a:cubicBezTo>
                  <a:pt x="101377" y="1631097"/>
                  <a:pt x="101284" y="1629291"/>
                  <a:pt x="100520" y="1627762"/>
                </a:cubicBezTo>
                <a:cubicBezTo>
                  <a:pt x="99335" y="1625392"/>
                  <a:pt x="93514" y="1617880"/>
                  <a:pt x="92413" y="1616413"/>
                </a:cubicBezTo>
                <a:cubicBezTo>
                  <a:pt x="87113" y="1600510"/>
                  <a:pt x="95706" y="1622975"/>
                  <a:pt x="85928" y="1608307"/>
                </a:cubicBezTo>
                <a:cubicBezTo>
                  <a:pt x="84692" y="1606453"/>
                  <a:pt x="85012" y="1603935"/>
                  <a:pt x="84307" y="1601821"/>
                </a:cubicBezTo>
                <a:cubicBezTo>
                  <a:pt x="83387" y="1599060"/>
                  <a:pt x="82145" y="1596417"/>
                  <a:pt x="81064" y="1593715"/>
                </a:cubicBezTo>
                <a:cubicBezTo>
                  <a:pt x="80524" y="1590472"/>
                  <a:pt x="80156" y="1587196"/>
                  <a:pt x="79443" y="1583987"/>
                </a:cubicBezTo>
                <a:cubicBezTo>
                  <a:pt x="79072" y="1582319"/>
                  <a:pt x="77977" y="1580826"/>
                  <a:pt x="77822" y="1579124"/>
                </a:cubicBezTo>
                <a:cubicBezTo>
                  <a:pt x="76891" y="1568884"/>
                  <a:pt x="77131" y="1558559"/>
                  <a:pt x="76200" y="1548319"/>
                </a:cubicBezTo>
                <a:cubicBezTo>
                  <a:pt x="76045" y="1546617"/>
                  <a:pt x="75048" y="1545098"/>
                  <a:pt x="74579" y="1543455"/>
                </a:cubicBezTo>
                <a:cubicBezTo>
                  <a:pt x="73967" y="1541313"/>
                  <a:pt x="74064" y="1538905"/>
                  <a:pt x="72958" y="1536970"/>
                </a:cubicBezTo>
                <a:cubicBezTo>
                  <a:pt x="65317" y="1523599"/>
                  <a:pt x="70555" y="1540075"/>
                  <a:pt x="64852" y="1527243"/>
                </a:cubicBezTo>
                <a:cubicBezTo>
                  <a:pt x="57137" y="1509883"/>
                  <a:pt x="65703" y="1523656"/>
                  <a:pt x="58366" y="1512651"/>
                </a:cubicBezTo>
                <a:cubicBezTo>
                  <a:pt x="57826" y="1510489"/>
                  <a:pt x="57981" y="1508020"/>
                  <a:pt x="56745" y="1506166"/>
                </a:cubicBezTo>
                <a:cubicBezTo>
                  <a:pt x="55664" y="1504545"/>
                  <a:pt x="53259" y="1504302"/>
                  <a:pt x="51881" y="1502924"/>
                </a:cubicBezTo>
                <a:cubicBezTo>
                  <a:pt x="50503" y="1501546"/>
                  <a:pt x="49720" y="1499681"/>
                  <a:pt x="48639" y="1498060"/>
                </a:cubicBezTo>
                <a:cubicBezTo>
                  <a:pt x="48534" y="1497639"/>
                  <a:pt x="46240" y="1487766"/>
                  <a:pt x="45396" y="1486711"/>
                </a:cubicBezTo>
                <a:cubicBezTo>
                  <a:pt x="44179" y="1485189"/>
                  <a:pt x="42153" y="1484549"/>
                  <a:pt x="40532" y="1483468"/>
                </a:cubicBezTo>
                <a:cubicBezTo>
                  <a:pt x="39581" y="1478714"/>
                  <a:pt x="39159" y="1474858"/>
                  <a:pt x="37290" y="1470498"/>
                </a:cubicBezTo>
                <a:cubicBezTo>
                  <a:pt x="36338" y="1468277"/>
                  <a:pt x="35128" y="1466175"/>
                  <a:pt x="34047" y="1464013"/>
                </a:cubicBezTo>
                <a:cubicBezTo>
                  <a:pt x="33507" y="1461851"/>
                  <a:pt x="32909" y="1459703"/>
                  <a:pt x="32426" y="1457528"/>
                </a:cubicBezTo>
                <a:cubicBezTo>
                  <a:pt x="31828" y="1454838"/>
                  <a:pt x="31597" y="1452061"/>
                  <a:pt x="30805" y="1449421"/>
                </a:cubicBezTo>
                <a:cubicBezTo>
                  <a:pt x="29969" y="1446634"/>
                  <a:pt x="28482" y="1444076"/>
                  <a:pt x="27562" y="1441315"/>
                </a:cubicBezTo>
                <a:cubicBezTo>
                  <a:pt x="24072" y="1430844"/>
                  <a:pt x="28399" y="1438516"/>
                  <a:pt x="22698" y="1429966"/>
                </a:cubicBezTo>
                <a:cubicBezTo>
                  <a:pt x="22158" y="1424021"/>
                  <a:pt x="21502" y="1418086"/>
                  <a:pt x="21077" y="1412132"/>
                </a:cubicBezTo>
                <a:cubicBezTo>
                  <a:pt x="20421" y="1402952"/>
                  <a:pt x="20472" y="1393717"/>
                  <a:pt x="19456" y="1384570"/>
                </a:cubicBezTo>
                <a:cubicBezTo>
                  <a:pt x="17628" y="1368117"/>
                  <a:pt x="16801" y="1372919"/>
                  <a:pt x="14592" y="1361873"/>
                </a:cubicBezTo>
                <a:cubicBezTo>
                  <a:pt x="11740" y="1347610"/>
                  <a:pt x="14505" y="1356745"/>
                  <a:pt x="11349" y="1347281"/>
                </a:cubicBezTo>
                <a:cubicBezTo>
                  <a:pt x="10809" y="1344038"/>
                  <a:pt x="10316" y="1340787"/>
                  <a:pt x="9728" y="1337553"/>
                </a:cubicBezTo>
                <a:cubicBezTo>
                  <a:pt x="9235" y="1334842"/>
                  <a:pt x="8368" y="1332190"/>
                  <a:pt x="8107" y="1329447"/>
                </a:cubicBezTo>
                <a:cubicBezTo>
                  <a:pt x="5300" y="1299965"/>
                  <a:pt x="11532" y="1311075"/>
                  <a:pt x="3243" y="1298643"/>
                </a:cubicBezTo>
                <a:cubicBezTo>
                  <a:pt x="2703" y="1292698"/>
                  <a:pt x="2411" y="1286726"/>
                  <a:pt x="1622" y="1280809"/>
                </a:cubicBezTo>
                <a:cubicBezTo>
                  <a:pt x="1327" y="1278600"/>
                  <a:pt x="0" y="1276552"/>
                  <a:pt x="0" y="1274324"/>
                </a:cubicBezTo>
                <a:cubicBezTo>
                  <a:pt x="0" y="1272615"/>
                  <a:pt x="1207" y="1271118"/>
                  <a:pt x="1622" y="1269460"/>
                </a:cubicBezTo>
                <a:cubicBezTo>
                  <a:pt x="4581" y="1257626"/>
                  <a:pt x="797" y="1264614"/>
                  <a:pt x="8107" y="1254868"/>
                </a:cubicBezTo>
                <a:cubicBezTo>
                  <a:pt x="13882" y="1220212"/>
                  <a:pt x="7447" y="1262574"/>
                  <a:pt x="8107" y="1175426"/>
                </a:cubicBezTo>
                <a:cubicBezTo>
                  <a:pt x="8471" y="1127317"/>
                  <a:pt x="9781" y="1079217"/>
                  <a:pt x="11349" y="1031132"/>
                </a:cubicBezTo>
                <a:cubicBezTo>
                  <a:pt x="11405" y="1029424"/>
                  <a:pt x="12207" y="1027797"/>
                  <a:pt x="12971" y="1026268"/>
                </a:cubicBezTo>
                <a:cubicBezTo>
                  <a:pt x="14930" y="1022350"/>
                  <a:pt x="18502" y="1017160"/>
                  <a:pt x="21077" y="1013298"/>
                </a:cubicBezTo>
                <a:cubicBezTo>
                  <a:pt x="22231" y="1001753"/>
                  <a:pt x="22525" y="996501"/>
                  <a:pt x="24320" y="985736"/>
                </a:cubicBezTo>
                <a:cubicBezTo>
                  <a:pt x="28997" y="957681"/>
                  <a:pt x="23383" y="991577"/>
                  <a:pt x="27562" y="972766"/>
                </a:cubicBezTo>
                <a:cubicBezTo>
                  <a:pt x="33226" y="947273"/>
                  <a:pt x="24215" y="980422"/>
                  <a:pt x="32426" y="951690"/>
                </a:cubicBezTo>
                <a:cubicBezTo>
                  <a:pt x="33443" y="944568"/>
                  <a:pt x="35292" y="930123"/>
                  <a:pt x="37290" y="924128"/>
                </a:cubicBezTo>
                <a:cubicBezTo>
                  <a:pt x="37830" y="922507"/>
                  <a:pt x="38497" y="920922"/>
                  <a:pt x="38911" y="919264"/>
                </a:cubicBezTo>
                <a:cubicBezTo>
                  <a:pt x="39579" y="916591"/>
                  <a:pt x="39300" y="913623"/>
                  <a:pt x="40532" y="911158"/>
                </a:cubicBezTo>
                <a:cubicBezTo>
                  <a:pt x="41557" y="909107"/>
                  <a:pt x="43775" y="907915"/>
                  <a:pt x="45396" y="906294"/>
                </a:cubicBezTo>
                <a:cubicBezTo>
                  <a:pt x="48489" y="897012"/>
                  <a:pt x="45251" y="905964"/>
                  <a:pt x="50260" y="894945"/>
                </a:cubicBezTo>
                <a:cubicBezTo>
                  <a:pt x="51963" y="891198"/>
                  <a:pt x="53503" y="887379"/>
                  <a:pt x="55124" y="883596"/>
                </a:cubicBezTo>
                <a:cubicBezTo>
                  <a:pt x="55664" y="880353"/>
                  <a:pt x="56032" y="877077"/>
                  <a:pt x="56745" y="873868"/>
                </a:cubicBezTo>
                <a:cubicBezTo>
                  <a:pt x="57116" y="872200"/>
                  <a:pt x="57896" y="870647"/>
                  <a:pt x="58366" y="869004"/>
                </a:cubicBezTo>
                <a:cubicBezTo>
                  <a:pt x="62438" y="854754"/>
                  <a:pt x="57722" y="869317"/>
                  <a:pt x="61609" y="857655"/>
                </a:cubicBezTo>
                <a:cubicBezTo>
                  <a:pt x="62690" y="847928"/>
                  <a:pt x="63468" y="838162"/>
                  <a:pt x="64852" y="828473"/>
                </a:cubicBezTo>
                <a:cubicBezTo>
                  <a:pt x="65392" y="824690"/>
                  <a:pt x="65546" y="820831"/>
                  <a:pt x="66473" y="817124"/>
                </a:cubicBezTo>
                <a:cubicBezTo>
                  <a:pt x="68299" y="809818"/>
                  <a:pt x="70334" y="809092"/>
                  <a:pt x="72958" y="802532"/>
                </a:cubicBezTo>
                <a:cubicBezTo>
                  <a:pt x="74862" y="797772"/>
                  <a:pt x="76200" y="792805"/>
                  <a:pt x="77822" y="787941"/>
                </a:cubicBezTo>
                <a:cubicBezTo>
                  <a:pt x="78363" y="786320"/>
                  <a:pt x="78021" y="784025"/>
                  <a:pt x="79443" y="783077"/>
                </a:cubicBezTo>
                <a:lnTo>
                  <a:pt x="84307" y="779834"/>
                </a:lnTo>
                <a:cubicBezTo>
                  <a:pt x="84847" y="776592"/>
                  <a:pt x="84888" y="773225"/>
                  <a:pt x="85928" y="770107"/>
                </a:cubicBezTo>
                <a:cubicBezTo>
                  <a:pt x="86544" y="768258"/>
                  <a:pt x="88555" y="767092"/>
                  <a:pt x="89171" y="765243"/>
                </a:cubicBezTo>
                <a:cubicBezTo>
                  <a:pt x="94167" y="750255"/>
                  <a:pt x="86376" y="759931"/>
                  <a:pt x="95656" y="750651"/>
                </a:cubicBezTo>
                <a:cubicBezTo>
                  <a:pt x="96607" y="745897"/>
                  <a:pt x="97029" y="742041"/>
                  <a:pt x="98898" y="737681"/>
                </a:cubicBezTo>
                <a:cubicBezTo>
                  <a:pt x="99850" y="735460"/>
                  <a:pt x="101243" y="733440"/>
                  <a:pt x="102141" y="731196"/>
                </a:cubicBezTo>
                <a:cubicBezTo>
                  <a:pt x="107432" y="717969"/>
                  <a:pt x="102078" y="724773"/>
                  <a:pt x="110247" y="716604"/>
                </a:cubicBezTo>
                <a:cubicBezTo>
                  <a:pt x="111328" y="712281"/>
                  <a:pt x="111018" y="707342"/>
                  <a:pt x="113490" y="703634"/>
                </a:cubicBezTo>
                <a:cubicBezTo>
                  <a:pt x="118108" y="696707"/>
                  <a:pt x="120222" y="694408"/>
                  <a:pt x="123217" y="687421"/>
                </a:cubicBezTo>
                <a:cubicBezTo>
                  <a:pt x="123890" y="685850"/>
                  <a:pt x="124166" y="684129"/>
                  <a:pt x="124839" y="682558"/>
                </a:cubicBezTo>
                <a:cubicBezTo>
                  <a:pt x="126240" y="679290"/>
                  <a:pt x="128927" y="674085"/>
                  <a:pt x="131324" y="671209"/>
                </a:cubicBezTo>
                <a:cubicBezTo>
                  <a:pt x="132792" y="669448"/>
                  <a:pt x="134567" y="667966"/>
                  <a:pt x="136188" y="666345"/>
                </a:cubicBezTo>
                <a:cubicBezTo>
                  <a:pt x="139373" y="656788"/>
                  <a:pt x="135662" y="666214"/>
                  <a:pt x="142673" y="654996"/>
                </a:cubicBezTo>
                <a:cubicBezTo>
                  <a:pt x="143954" y="652947"/>
                  <a:pt x="144716" y="650609"/>
                  <a:pt x="145915" y="648511"/>
                </a:cubicBezTo>
                <a:cubicBezTo>
                  <a:pt x="146882" y="646819"/>
                  <a:pt x="148077" y="645268"/>
                  <a:pt x="149158" y="643647"/>
                </a:cubicBezTo>
                <a:cubicBezTo>
                  <a:pt x="151871" y="630078"/>
                  <a:pt x="148748" y="640345"/>
                  <a:pt x="154022" y="630677"/>
                </a:cubicBezTo>
                <a:cubicBezTo>
                  <a:pt x="162430" y="615263"/>
                  <a:pt x="156061" y="620671"/>
                  <a:pt x="165371" y="614464"/>
                </a:cubicBezTo>
                <a:cubicBezTo>
                  <a:pt x="165911" y="612843"/>
                  <a:pt x="166228" y="611129"/>
                  <a:pt x="166992" y="609600"/>
                </a:cubicBezTo>
                <a:cubicBezTo>
                  <a:pt x="169462" y="604660"/>
                  <a:pt x="172728" y="602242"/>
                  <a:pt x="176720" y="598251"/>
                </a:cubicBezTo>
                <a:cubicBezTo>
                  <a:pt x="176725" y="598240"/>
                  <a:pt x="183487" y="583377"/>
                  <a:pt x="186447" y="580417"/>
                </a:cubicBezTo>
                <a:cubicBezTo>
                  <a:pt x="187825" y="579039"/>
                  <a:pt x="189690" y="578256"/>
                  <a:pt x="191311" y="577175"/>
                </a:cubicBezTo>
                <a:cubicBezTo>
                  <a:pt x="193847" y="572105"/>
                  <a:pt x="194489" y="569112"/>
                  <a:pt x="199417" y="565826"/>
                </a:cubicBezTo>
                <a:cubicBezTo>
                  <a:pt x="200839" y="564878"/>
                  <a:pt x="202660" y="564745"/>
                  <a:pt x="204281" y="564204"/>
                </a:cubicBezTo>
                <a:cubicBezTo>
                  <a:pt x="205902" y="562042"/>
                  <a:pt x="207337" y="559727"/>
                  <a:pt x="209145" y="557719"/>
                </a:cubicBezTo>
                <a:cubicBezTo>
                  <a:pt x="212213" y="554311"/>
                  <a:pt x="216329" y="551807"/>
                  <a:pt x="218873" y="547992"/>
                </a:cubicBezTo>
                <a:lnTo>
                  <a:pt x="225358" y="538264"/>
                </a:lnTo>
                <a:cubicBezTo>
                  <a:pt x="229810" y="520455"/>
                  <a:pt x="223063" y="542719"/>
                  <a:pt x="231843" y="526915"/>
                </a:cubicBezTo>
                <a:cubicBezTo>
                  <a:pt x="233503" y="523927"/>
                  <a:pt x="235086" y="517187"/>
                  <a:pt x="235086" y="517187"/>
                </a:cubicBezTo>
                <a:cubicBezTo>
                  <a:pt x="235102" y="517088"/>
                  <a:pt x="236648" y="504696"/>
                  <a:pt x="238328" y="502596"/>
                </a:cubicBezTo>
                <a:cubicBezTo>
                  <a:pt x="239545" y="501074"/>
                  <a:pt x="241571" y="500434"/>
                  <a:pt x="243192" y="499353"/>
                </a:cubicBezTo>
                <a:cubicBezTo>
                  <a:pt x="245354" y="496111"/>
                  <a:pt x="246192" y="491369"/>
                  <a:pt x="249677" y="489626"/>
                </a:cubicBezTo>
                <a:cubicBezTo>
                  <a:pt x="257905" y="485512"/>
                  <a:pt x="254151" y="487723"/>
                  <a:pt x="261026" y="483141"/>
                </a:cubicBezTo>
                <a:cubicBezTo>
                  <a:pt x="263188" y="479898"/>
                  <a:pt x="264268" y="475575"/>
                  <a:pt x="267511" y="473413"/>
                </a:cubicBezTo>
                <a:cubicBezTo>
                  <a:pt x="269132" y="472332"/>
                  <a:pt x="270997" y="471548"/>
                  <a:pt x="272375" y="470170"/>
                </a:cubicBezTo>
                <a:cubicBezTo>
                  <a:pt x="282759" y="459786"/>
                  <a:pt x="274179" y="463624"/>
                  <a:pt x="283724" y="460443"/>
                </a:cubicBezTo>
                <a:cubicBezTo>
                  <a:pt x="285345" y="458822"/>
                  <a:pt x="287120" y="457341"/>
                  <a:pt x="288588" y="455579"/>
                </a:cubicBezTo>
                <a:cubicBezTo>
                  <a:pt x="289835" y="454082"/>
                  <a:pt x="290333" y="451962"/>
                  <a:pt x="291830" y="450715"/>
                </a:cubicBezTo>
                <a:cubicBezTo>
                  <a:pt x="293687" y="449168"/>
                  <a:pt x="296153" y="448554"/>
                  <a:pt x="298315" y="447473"/>
                </a:cubicBezTo>
                <a:cubicBezTo>
                  <a:pt x="300156" y="444712"/>
                  <a:pt x="304411" y="438135"/>
                  <a:pt x="306422" y="436124"/>
                </a:cubicBezTo>
                <a:cubicBezTo>
                  <a:pt x="307800" y="434746"/>
                  <a:pt x="309789" y="434129"/>
                  <a:pt x="311286" y="432881"/>
                </a:cubicBezTo>
                <a:cubicBezTo>
                  <a:pt x="313047" y="431413"/>
                  <a:pt x="314528" y="429638"/>
                  <a:pt x="316149" y="428017"/>
                </a:cubicBezTo>
                <a:cubicBezTo>
                  <a:pt x="319661" y="413975"/>
                  <a:pt x="314364" y="428182"/>
                  <a:pt x="324256" y="418290"/>
                </a:cubicBezTo>
                <a:cubicBezTo>
                  <a:pt x="327012" y="415534"/>
                  <a:pt x="328579" y="411805"/>
                  <a:pt x="330741" y="408562"/>
                </a:cubicBezTo>
                <a:cubicBezTo>
                  <a:pt x="338381" y="397101"/>
                  <a:pt x="328794" y="411287"/>
                  <a:pt x="338847" y="397213"/>
                </a:cubicBezTo>
                <a:cubicBezTo>
                  <a:pt x="339980" y="395627"/>
                  <a:pt x="340712" y="393727"/>
                  <a:pt x="342090" y="392349"/>
                </a:cubicBezTo>
                <a:cubicBezTo>
                  <a:pt x="343468" y="390971"/>
                  <a:pt x="345333" y="390188"/>
                  <a:pt x="346954" y="389107"/>
                </a:cubicBezTo>
                <a:cubicBezTo>
                  <a:pt x="354593" y="377647"/>
                  <a:pt x="344618" y="391442"/>
                  <a:pt x="356681" y="379379"/>
                </a:cubicBezTo>
                <a:cubicBezTo>
                  <a:pt x="358059" y="378001"/>
                  <a:pt x="358457" y="375798"/>
                  <a:pt x="359924" y="374515"/>
                </a:cubicBezTo>
                <a:cubicBezTo>
                  <a:pt x="362857" y="371949"/>
                  <a:pt x="366409" y="370192"/>
                  <a:pt x="369652" y="368030"/>
                </a:cubicBezTo>
                <a:lnTo>
                  <a:pt x="374515" y="364787"/>
                </a:lnTo>
                <a:lnTo>
                  <a:pt x="379379" y="361545"/>
                </a:lnTo>
                <a:cubicBezTo>
                  <a:pt x="380460" y="359924"/>
                  <a:pt x="381655" y="358373"/>
                  <a:pt x="382622" y="356681"/>
                </a:cubicBezTo>
                <a:cubicBezTo>
                  <a:pt x="383821" y="354583"/>
                  <a:pt x="384317" y="352053"/>
                  <a:pt x="385864" y="350196"/>
                </a:cubicBezTo>
                <a:cubicBezTo>
                  <a:pt x="387111" y="348699"/>
                  <a:pt x="389107" y="348034"/>
                  <a:pt x="390728" y="346953"/>
                </a:cubicBezTo>
                <a:cubicBezTo>
                  <a:pt x="391809" y="345332"/>
                  <a:pt x="392505" y="343373"/>
                  <a:pt x="393971" y="342090"/>
                </a:cubicBezTo>
                <a:cubicBezTo>
                  <a:pt x="396904" y="339524"/>
                  <a:pt x="403698" y="335604"/>
                  <a:pt x="403698" y="335604"/>
                </a:cubicBezTo>
                <a:cubicBezTo>
                  <a:pt x="404239" y="333983"/>
                  <a:pt x="404112" y="331949"/>
                  <a:pt x="405320" y="330741"/>
                </a:cubicBezTo>
                <a:cubicBezTo>
                  <a:pt x="406528" y="329533"/>
                  <a:pt x="408699" y="329967"/>
                  <a:pt x="410183" y="329119"/>
                </a:cubicBezTo>
                <a:cubicBezTo>
                  <a:pt x="412529" y="327778"/>
                  <a:pt x="414758" y="326166"/>
                  <a:pt x="416669" y="324255"/>
                </a:cubicBezTo>
                <a:cubicBezTo>
                  <a:pt x="418580" y="322344"/>
                  <a:pt x="419774" y="319821"/>
                  <a:pt x="421532" y="317770"/>
                </a:cubicBezTo>
                <a:cubicBezTo>
                  <a:pt x="437457" y="299191"/>
                  <a:pt x="416259" y="324665"/>
                  <a:pt x="431260" y="309664"/>
                </a:cubicBezTo>
                <a:cubicBezTo>
                  <a:pt x="433171" y="307753"/>
                  <a:pt x="434365" y="305231"/>
                  <a:pt x="436124" y="303179"/>
                </a:cubicBezTo>
                <a:cubicBezTo>
                  <a:pt x="440286" y="298323"/>
                  <a:pt x="440847" y="298409"/>
                  <a:pt x="445852" y="295073"/>
                </a:cubicBezTo>
                <a:cubicBezTo>
                  <a:pt x="446933" y="293452"/>
                  <a:pt x="447509" y="291342"/>
                  <a:pt x="449094" y="290209"/>
                </a:cubicBezTo>
                <a:cubicBezTo>
                  <a:pt x="453471" y="287082"/>
                  <a:pt x="460300" y="286457"/>
                  <a:pt x="465307" y="285345"/>
                </a:cubicBezTo>
                <a:cubicBezTo>
                  <a:pt x="467482" y="284862"/>
                  <a:pt x="469630" y="284264"/>
                  <a:pt x="471792" y="283724"/>
                </a:cubicBezTo>
                <a:cubicBezTo>
                  <a:pt x="475035" y="281562"/>
                  <a:pt x="477823" y="278470"/>
                  <a:pt x="481520" y="277238"/>
                </a:cubicBezTo>
                <a:cubicBezTo>
                  <a:pt x="490434" y="274267"/>
                  <a:pt x="482450" y="277402"/>
                  <a:pt x="491247" y="272375"/>
                </a:cubicBezTo>
                <a:cubicBezTo>
                  <a:pt x="493345" y="271176"/>
                  <a:pt x="495765" y="270537"/>
                  <a:pt x="497732" y="269132"/>
                </a:cubicBezTo>
                <a:cubicBezTo>
                  <a:pt x="499598" y="267799"/>
                  <a:pt x="500652" y="265483"/>
                  <a:pt x="502596" y="264268"/>
                </a:cubicBezTo>
                <a:cubicBezTo>
                  <a:pt x="504804" y="262888"/>
                  <a:pt x="512337" y="260481"/>
                  <a:pt x="515566" y="259404"/>
                </a:cubicBezTo>
                <a:cubicBezTo>
                  <a:pt x="517728" y="257242"/>
                  <a:pt x="520062" y="255240"/>
                  <a:pt x="522052" y="252919"/>
                </a:cubicBezTo>
                <a:cubicBezTo>
                  <a:pt x="523320" y="251440"/>
                  <a:pt x="524162" y="249641"/>
                  <a:pt x="525294" y="248055"/>
                </a:cubicBezTo>
                <a:cubicBezTo>
                  <a:pt x="526865" y="245856"/>
                  <a:pt x="528587" y="243769"/>
                  <a:pt x="530158" y="241570"/>
                </a:cubicBezTo>
                <a:cubicBezTo>
                  <a:pt x="531290" y="239985"/>
                  <a:pt x="531879" y="237924"/>
                  <a:pt x="533400" y="236707"/>
                </a:cubicBezTo>
                <a:cubicBezTo>
                  <a:pt x="534735" y="235639"/>
                  <a:pt x="536643" y="235626"/>
                  <a:pt x="538264" y="235085"/>
                </a:cubicBezTo>
                <a:cubicBezTo>
                  <a:pt x="539885" y="233464"/>
                  <a:pt x="541124" y="231334"/>
                  <a:pt x="543128" y="230221"/>
                </a:cubicBezTo>
                <a:cubicBezTo>
                  <a:pt x="546116" y="228561"/>
                  <a:pt x="552856" y="226979"/>
                  <a:pt x="552856" y="226979"/>
                </a:cubicBezTo>
                <a:cubicBezTo>
                  <a:pt x="569677" y="215764"/>
                  <a:pt x="543642" y="232832"/>
                  <a:pt x="564205" y="220494"/>
                </a:cubicBezTo>
                <a:cubicBezTo>
                  <a:pt x="578145" y="212130"/>
                  <a:pt x="569011" y="215650"/>
                  <a:pt x="578796" y="212387"/>
                </a:cubicBezTo>
                <a:cubicBezTo>
                  <a:pt x="579877" y="210766"/>
                  <a:pt x="580661" y="208902"/>
                  <a:pt x="582039" y="207524"/>
                </a:cubicBezTo>
                <a:cubicBezTo>
                  <a:pt x="584807" y="204756"/>
                  <a:pt x="588139" y="203649"/>
                  <a:pt x="591766" y="202660"/>
                </a:cubicBezTo>
                <a:cubicBezTo>
                  <a:pt x="596066" y="201487"/>
                  <a:pt x="604737" y="199417"/>
                  <a:pt x="604737" y="199417"/>
                </a:cubicBezTo>
                <a:cubicBezTo>
                  <a:pt x="605818" y="197796"/>
                  <a:pt x="606601" y="195931"/>
                  <a:pt x="607979" y="194553"/>
                </a:cubicBezTo>
                <a:cubicBezTo>
                  <a:pt x="609357" y="193175"/>
                  <a:pt x="611257" y="192443"/>
                  <a:pt x="612843" y="191311"/>
                </a:cubicBezTo>
                <a:cubicBezTo>
                  <a:pt x="615042" y="189740"/>
                  <a:pt x="617417" y="188358"/>
                  <a:pt x="619328" y="186447"/>
                </a:cubicBezTo>
                <a:cubicBezTo>
                  <a:pt x="627894" y="177881"/>
                  <a:pt x="615503" y="184778"/>
                  <a:pt x="629056" y="175098"/>
                </a:cubicBezTo>
                <a:cubicBezTo>
                  <a:pt x="630447" y="174105"/>
                  <a:pt x="632299" y="174017"/>
                  <a:pt x="633920" y="173477"/>
                </a:cubicBezTo>
                <a:cubicBezTo>
                  <a:pt x="635541" y="171315"/>
                  <a:pt x="636732" y="168750"/>
                  <a:pt x="638783" y="166992"/>
                </a:cubicBezTo>
                <a:cubicBezTo>
                  <a:pt x="640618" y="165419"/>
                  <a:pt x="643219" y="165030"/>
                  <a:pt x="645269" y="163749"/>
                </a:cubicBezTo>
                <a:cubicBezTo>
                  <a:pt x="647560" y="162317"/>
                  <a:pt x="649463" y="160317"/>
                  <a:pt x="651754" y="158885"/>
                </a:cubicBezTo>
                <a:cubicBezTo>
                  <a:pt x="653803" y="157604"/>
                  <a:pt x="656141" y="156842"/>
                  <a:pt x="658239" y="155643"/>
                </a:cubicBezTo>
                <a:cubicBezTo>
                  <a:pt x="659931" y="154676"/>
                  <a:pt x="661322" y="153191"/>
                  <a:pt x="663103" y="152400"/>
                </a:cubicBezTo>
                <a:cubicBezTo>
                  <a:pt x="666226" y="151012"/>
                  <a:pt x="672830" y="149158"/>
                  <a:pt x="672830" y="149158"/>
                </a:cubicBezTo>
                <a:cubicBezTo>
                  <a:pt x="674451" y="148077"/>
                  <a:pt x="676197" y="147163"/>
                  <a:pt x="677694" y="145915"/>
                </a:cubicBezTo>
                <a:cubicBezTo>
                  <a:pt x="679455" y="144447"/>
                  <a:pt x="680507" y="142076"/>
                  <a:pt x="682558" y="141051"/>
                </a:cubicBezTo>
                <a:cubicBezTo>
                  <a:pt x="685023" y="139819"/>
                  <a:pt x="687962" y="139970"/>
                  <a:pt x="690664" y="139430"/>
                </a:cubicBezTo>
                <a:cubicBezTo>
                  <a:pt x="693907" y="137268"/>
                  <a:pt x="697274" y="135283"/>
                  <a:pt x="700392" y="132945"/>
                </a:cubicBezTo>
                <a:cubicBezTo>
                  <a:pt x="706755" y="128173"/>
                  <a:pt x="705255" y="128229"/>
                  <a:pt x="711741" y="126460"/>
                </a:cubicBezTo>
                <a:cubicBezTo>
                  <a:pt x="716040" y="125287"/>
                  <a:pt x="724711" y="123217"/>
                  <a:pt x="724711" y="123217"/>
                </a:cubicBezTo>
                <a:lnTo>
                  <a:pt x="734439" y="116732"/>
                </a:lnTo>
                <a:cubicBezTo>
                  <a:pt x="739145" y="113595"/>
                  <a:pt x="742720" y="110598"/>
                  <a:pt x="749030" y="110247"/>
                </a:cubicBezTo>
                <a:lnTo>
                  <a:pt x="778213" y="108626"/>
                </a:lnTo>
                <a:cubicBezTo>
                  <a:pt x="794310" y="103258"/>
                  <a:pt x="769717" y="112264"/>
                  <a:pt x="787941" y="102141"/>
                </a:cubicBezTo>
                <a:cubicBezTo>
                  <a:pt x="790929" y="100481"/>
                  <a:pt x="794426" y="99979"/>
                  <a:pt x="797669" y="98898"/>
                </a:cubicBezTo>
                <a:cubicBezTo>
                  <a:pt x="799290" y="98358"/>
                  <a:pt x="800857" y="97612"/>
                  <a:pt x="802532" y="97277"/>
                </a:cubicBezTo>
                <a:cubicBezTo>
                  <a:pt x="802627" y="97258"/>
                  <a:pt x="820798" y="93890"/>
                  <a:pt x="825230" y="92413"/>
                </a:cubicBezTo>
                <a:cubicBezTo>
                  <a:pt x="827991" y="91493"/>
                  <a:pt x="830612" y="90192"/>
                  <a:pt x="833337" y="89170"/>
                </a:cubicBezTo>
                <a:cubicBezTo>
                  <a:pt x="834937" y="88570"/>
                  <a:pt x="836629" y="88222"/>
                  <a:pt x="838200" y="87549"/>
                </a:cubicBezTo>
                <a:cubicBezTo>
                  <a:pt x="858104" y="79020"/>
                  <a:pt x="833264" y="89207"/>
                  <a:pt x="849549" y="81064"/>
                </a:cubicBezTo>
                <a:cubicBezTo>
                  <a:pt x="851078" y="80300"/>
                  <a:pt x="852792" y="79983"/>
                  <a:pt x="854413" y="79443"/>
                </a:cubicBezTo>
                <a:cubicBezTo>
                  <a:pt x="863762" y="73209"/>
                  <a:pt x="854742" y="78607"/>
                  <a:pt x="864141" y="74579"/>
                </a:cubicBezTo>
                <a:cubicBezTo>
                  <a:pt x="869483" y="72289"/>
                  <a:pt x="870222" y="70886"/>
                  <a:pt x="875490" y="69715"/>
                </a:cubicBezTo>
                <a:cubicBezTo>
                  <a:pt x="882665" y="68121"/>
                  <a:pt x="885249" y="68624"/>
                  <a:pt x="891703" y="66473"/>
                </a:cubicBezTo>
                <a:cubicBezTo>
                  <a:pt x="894464" y="65553"/>
                  <a:pt x="897084" y="64252"/>
                  <a:pt x="899809" y="63230"/>
                </a:cubicBezTo>
                <a:cubicBezTo>
                  <a:pt x="906016" y="60902"/>
                  <a:pt x="904020" y="62027"/>
                  <a:pt x="911158" y="59987"/>
                </a:cubicBezTo>
                <a:cubicBezTo>
                  <a:pt x="912801" y="59517"/>
                  <a:pt x="914317" y="58476"/>
                  <a:pt x="916022" y="58366"/>
                </a:cubicBezTo>
                <a:cubicBezTo>
                  <a:pt x="931132" y="57391"/>
                  <a:pt x="946285" y="57285"/>
                  <a:pt x="961417" y="56745"/>
                </a:cubicBezTo>
                <a:cubicBezTo>
                  <a:pt x="973259" y="52797"/>
                  <a:pt x="967829" y="54331"/>
                  <a:pt x="977630" y="51881"/>
                </a:cubicBezTo>
                <a:cubicBezTo>
                  <a:pt x="985646" y="43865"/>
                  <a:pt x="980268" y="47574"/>
                  <a:pt x="995464" y="43775"/>
                </a:cubicBezTo>
                <a:lnTo>
                  <a:pt x="1001949" y="42153"/>
                </a:lnTo>
                <a:lnTo>
                  <a:pt x="1008434" y="40532"/>
                </a:lnTo>
                <a:cubicBezTo>
                  <a:pt x="1019057" y="29909"/>
                  <a:pt x="1009702" y="37140"/>
                  <a:pt x="1035996" y="34047"/>
                </a:cubicBezTo>
                <a:cubicBezTo>
                  <a:pt x="1037693" y="33847"/>
                  <a:pt x="1039217" y="32896"/>
                  <a:pt x="1040860" y="32426"/>
                </a:cubicBezTo>
                <a:cubicBezTo>
                  <a:pt x="1043002" y="31814"/>
                  <a:pt x="1045147" y="31170"/>
                  <a:pt x="1047345" y="30804"/>
                </a:cubicBezTo>
                <a:cubicBezTo>
                  <a:pt x="1073452" y="26452"/>
                  <a:pt x="1047174" y="32467"/>
                  <a:pt x="1073286" y="25941"/>
                </a:cubicBezTo>
                <a:cubicBezTo>
                  <a:pt x="1074907" y="24860"/>
                  <a:pt x="1076358" y="23466"/>
                  <a:pt x="1078149" y="22698"/>
                </a:cubicBezTo>
                <a:cubicBezTo>
                  <a:pt x="1080197" y="21820"/>
                  <a:pt x="1082414" y="21262"/>
                  <a:pt x="1084634" y="21077"/>
                </a:cubicBezTo>
                <a:cubicBezTo>
                  <a:pt x="1095419" y="20178"/>
                  <a:pt x="1106251" y="19996"/>
                  <a:pt x="1117060" y="19455"/>
                </a:cubicBezTo>
                <a:cubicBezTo>
                  <a:pt x="1128597" y="18013"/>
                  <a:pt x="1135769" y="16969"/>
                  <a:pt x="1147864" y="16213"/>
                </a:cubicBezTo>
                <a:cubicBezTo>
                  <a:pt x="1159204" y="15504"/>
                  <a:pt x="1170562" y="15132"/>
                  <a:pt x="1181911" y="14592"/>
                </a:cubicBezTo>
                <a:cubicBezTo>
                  <a:pt x="1196225" y="6413"/>
                  <a:pt x="1189129" y="9484"/>
                  <a:pt x="1202988" y="4864"/>
                </a:cubicBezTo>
                <a:cubicBezTo>
                  <a:pt x="1204609" y="4324"/>
                  <a:pt x="1206149" y="3385"/>
                  <a:pt x="1207852" y="3243"/>
                </a:cubicBezTo>
                <a:cubicBezTo>
                  <a:pt x="1240243" y="542"/>
                  <a:pt x="1220805" y="1892"/>
                  <a:pt x="1266217" y="0"/>
                </a:cubicBezTo>
                <a:lnTo>
                  <a:pt x="1347281" y="1621"/>
                </a:lnTo>
                <a:cubicBezTo>
                  <a:pt x="1348989" y="1685"/>
                  <a:pt x="1350477" y="2872"/>
                  <a:pt x="1352145" y="3243"/>
                </a:cubicBezTo>
                <a:cubicBezTo>
                  <a:pt x="1355354" y="3956"/>
                  <a:pt x="1358684" y="4067"/>
                  <a:pt x="1361873" y="4864"/>
                </a:cubicBezTo>
                <a:cubicBezTo>
                  <a:pt x="1365189" y="5693"/>
                  <a:pt x="1368186" y="7952"/>
                  <a:pt x="1371600" y="8107"/>
                </a:cubicBezTo>
                <a:cubicBezTo>
                  <a:pt x="1382378" y="8597"/>
                  <a:pt x="1444371" y="11009"/>
                  <a:pt x="1468877" y="12970"/>
                </a:cubicBezTo>
                <a:cubicBezTo>
                  <a:pt x="1473755" y="13360"/>
                  <a:pt x="1478605" y="14051"/>
                  <a:pt x="1483469" y="14592"/>
                </a:cubicBezTo>
                <a:cubicBezTo>
                  <a:pt x="1485631" y="15132"/>
                  <a:pt x="1487804" y="15627"/>
                  <a:pt x="1489954" y="16213"/>
                </a:cubicBezTo>
                <a:cubicBezTo>
                  <a:pt x="1493750" y="17248"/>
                  <a:pt x="1497375" y="19241"/>
                  <a:pt x="1501303" y="19455"/>
                </a:cubicBezTo>
                <a:cubicBezTo>
                  <a:pt x="1527210" y="20868"/>
                  <a:pt x="1553184" y="20536"/>
                  <a:pt x="1579124" y="21077"/>
                </a:cubicBezTo>
                <a:cubicBezTo>
                  <a:pt x="1583988" y="22158"/>
                  <a:pt x="1588881" y="23111"/>
                  <a:pt x="1593715" y="24319"/>
                </a:cubicBezTo>
                <a:cubicBezTo>
                  <a:pt x="1595373" y="24734"/>
                  <a:pt x="1596882" y="25741"/>
                  <a:pt x="1598579" y="25941"/>
                </a:cubicBezTo>
                <a:cubicBezTo>
                  <a:pt x="1606112" y="26827"/>
                  <a:pt x="1613726" y="26843"/>
                  <a:pt x="1621277" y="27562"/>
                </a:cubicBezTo>
                <a:cubicBezTo>
                  <a:pt x="1625081" y="27924"/>
                  <a:pt x="1628838" y="28678"/>
                  <a:pt x="1632626" y="29183"/>
                </a:cubicBezTo>
                <a:lnTo>
                  <a:pt x="1645596" y="30804"/>
                </a:lnTo>
                <a:cubicBezTo>
                  <a:pt x="1647217" y="31345"/>
                  <a:pt x="1648802" y="32011"/>
                  <a:pt x="1650460" y="32426"/>
                </a:cubicBezTo>
                <a:cubicBezTo>
                  <a:pt x="1653133" y="33094"/>
                  <a:pt x="1655986" y="33079"/>
                  <a:pt x="1658566" y="34047"/>
                </a:cubicBezTo>
                <a:cubicBezTo>
                  <a:pt x="1660391" y="34731"/>
                  <a:pt x="1661738" y="36323"/>
                  <a:pt x="1663430" y="37290"/>
                </a:cubicBezTo>
                <a:cubicBezTo>
                  <a:pt x="1665528" y="38489"/>
                  <a:pt x="1667671" y="39634"/>
                  <a:pt x="1669915" y="40532"/>
                </a:cubicBezTo>
                <a:cubicBezTo>
                  <a:pt x="1676498" y="43165"/>
                  <a:pt x="1679755" y="43803"/>
                  <a:pt x="1686128" y="45396"/>
                </a:cubicBezTo>
                <a:cubicBezTo>
                  <a:pt x="1686668" y="47017"/>
                  <a:pt x="1686681" y="48926"/>
                  <a:pt x="1687749" y="50260"/>
                </a:cubicBezTo>
                <a:cubicBezTo>
                  <a:pt x="1688966" y="51781"/>
                  <a:pt x="1690832" y="52711"/>
                  <a:pt x="1692613" y="53502"/>
                </a:cubicBezTo>
                <a:cubicBezTo>
                  <a:pt x="1702696" y="57983"/>
                  <a:pt x="1706563" y="57167"/>
                  <a:pt x="1718554" y="58366"/>
                </a:cubicBezTo>
                <a:cubicBezTo>
                  <a:pt x="1720175" y="58906"/>
                  <a:pt x="1721759" y="59573"/>
                  <a:pt x="1723417" y="59987"/>
                </a:cubicBezTo>
                <a:cubicBezTo>
                  <a:pt x="1726091" y="60655"/>
                  <a:pt x="1728910" y="60738"/>
                  <a:pt x="1731524" y="61609"/>
                </a:cubicBezTo>
                <a:cubicBezTo>
                  <a:pt x="1745382" y="66228"/>
                  <a:pt x="1729418" y="65399"/>
                  <a:pt x="1750979" y="68094"/>
                </a:cubicBezTo>
                <a:cubicBezTo>
                  <a:pt x="1766160" y="69991"/>
                  <a:pt x="1759722" y="68658"/>
                  <a:pt x="1770434" y="71336"/>
                </a:cubicBezTo>
                <a:cubicBezTo>
                  <a:pt x="1772596" y="72417"/>
                  <a:pt x="1774807" y="73405"/>
                  <a:pt x="1776920" y="74579"/>
                </a:cubicBezTo>
                <a:cubicBezTo>
                  <a:pt x="1779675" y="76109"/>
                  <a:pt x="1782100" y="78273"/>
                  <a:pt x="1785026" y="79443"/>
                </a:cubicBezTo>
                <a:cubicBezTo>
                  <a:pt x="1787584" y="80466"/>
                  <a:pt x="1790430" y="80524"/>
                  <a:pt x="1793132" y="81064"/>
                </a:cubicBezTo>
                <a:cubicBezTo>
                  <a:pt x="1797634" y="87817"/>
                  <a:pt x="1797938" y="89518"/>
                  <a:pt x="1807724" y="94034"/>
                </a:cubicBezTo>
                <a:cubicBezTo>
                  <a:pt x="1810709" y="95412"/>
                  <a:pt x="1814228" y="95010"/>
                  <a:pt x="1817452" y="95655"/>
                </a:cubicBezTo>
                <a:cubicBezTo>
                  <a:pt x="1819637" y="96092"/>
                  <a:pt x="1821775" y="96736"/>
                  <a:pt x="1823937" y="97277"/>
                </a:cubicBezTo>
                <a:cubicBezTo>
                  <a:pt x="1826099" y="98898"/>
                  <a:pt x="1827953" y="101044"/>
                  <a:pt x="1830422" y="102141"/>
                </a:cubicBezTo>
                <a:cubicBezTo>
                  <a:pt x="1832940" y="103260"/>
                  <a:pt x="1835855" y="103094"/>
                  <a:pt x="1838528" y="103762"/>
                </a:cubicBezTo>
                <a:cubicBezTo>
                  <a:pt x="1840186" y="104176"/>
                  <a:pt x="1841743" y="104933"/>
                  <a:pt x="1843392" y="105383"/>
                </a:cubicBezTo>
                <a:cubicBezTo>
                  <a:pt x="1847691" y="106556"/>
                  <a:pt x="1852134" y="107217"/>
                  <a:pt x="1856362" y="108626"/>
                </a:cubicBezTo>
                <a:cubicBezTo>
                  <a:pt x="1863340" y="110951"/>
                  <a:pt x="1859568" y="109833"/>
                  <a:pt x="1867711" y="111868"/>
                </a:cubicBezTo>
                <a:cubicBezTo>
                  <a:pt x="1869873" y="113489"/>
                  <a:pt x="1871779" y="115524"/>
                  <a:pt x="1874196" y="116732"/>
                </a:cubicBezTo>
                <a:cubicBezTo>
                  <a:pt x="1876189" y="117728"/>
                  <a:pt x="1878547" y="117713"/>
                  <a:pt x="1880681" y="118353"/>
                </a:cubicBezTo>
                <a:cubicBezTo>
                  <a:pt x="1883955" y="119335"/>
                  <a:pt x="1887166" y="120515"/>
                  <a:pt x="1890409" y="121596"/>
                </a:cubicBezTo>
                <a:cubicBezTo>
                  <a:pt x="1892030" y="122136"/>
                  <a:pt x="1893587" y="122936"/>
                  <a:pt x="1895273" y="123217"/>
                </a:cubicBezTo>
                <a:lnTo>
                  <a:pt x="1905000" y="124838"/>
                </a:lnTo>
                <a:cubicBezTo>
                  <a:pt x="1917212" y="132980"/>
                  <a:pt x="1901692" y="123420"/>
                  <a:pt x="1916349" y="129702"/>
                </a:cubicBezTo>
                <a:cubicBezTo>
                  <a:pt x="1918140" y="130470"/>
                  <a:pt x="1919521" y="131978"/>
                  <a:pt x="1921213" y="132945"/>
                </a:cubicBezTo>
                <a:cubicBezTo>
                  <a:pt x="1926819" y="136148"/>
                  <a:pt x="1927108" y="135990"/>
                  <a:pt x="1932562" y="137809"/>
                </a:cubicBezTo>
                <a:cubicBezTo>
                  <a:pt x="1933102" y="139430"/>
                  <a:pt x="1932792" y="141680"/>
                  <a:pt x="1934183" y="142673"/>
                </a:cubicBezTo>
                <a:cubicBezTo>
                  <a:pt x="1936964" y="144660"/>
                  <a:pt x="1940668" y="144834"/>
                  <a:pt x="1943911" y="145915"/>
                </a:cubicBezTo>
                <a:cubicBezTo>
                  <a:pt x="1950889" y="148241"/>
                  <a:pt x="1947117" y="147121"/>
                  <a:pt x="1955260" y="149158"/>
                </a:cubicBezTo>
                <a:cubicBezTo>
                  <a:pt x="1956881" y="150239"/>
                  <a:pt x="1958627" y="151153"/>
                  <a:pt x="1960124" y="152400"/>
                </a:cubicBezTo>
                <a:cubicBezTo>
                  <a:pt x="1961886" y="153868"/>
                  <a:pt x="1962937" y="156239"/>
                  <a:pt x="1964988" y="157264"/>
                </a:cubicBezTo>
                <a:cubicBezTo>
                  <a:pt x="1967453" y="158496"/>
                  <a:pt x="1970436" y="158160"/>
                  <a:pt x="1973094" y="158885"/>
                </a:cubicBezTo>
                <a:cubicBezTo>
                  <a:pt x="1982888" y="161556"/>
                  <a:pt x="1980994" y="160909"/>
                  <a:pt x="1987686" y="165370"/>
                </a:cubicBezTo>
                <a:lnTo>
                  <a:pt x="1971473" y="2010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E47DEC-4E27-472E-BCFF-90C65EE700E1}"/>
              </a:ext>
            </a:extLst>
          </p:cNvPr>
          <p:cNvSpPr/>
          <p:nvPr/>
        </p:nvSpPr>
        <p:spPr>
          <a:xfrm>
            <a:off x="9096945" y="4875064"/>
            <a:ext cx="1299248" cy="1416933"/>
          </a:xfrm>
          <a:custGeom>
            <a:avLst/>
            <a:gdLst>
              <a:gd name="connsiteX0" fmla="*/ 1022852 w 1293562"/>
              <a:gd name="connsiteY0" fmla="*/ 185 h 1389832"/>
              <a:gd name="connsiteX1" fmla="*/ 958182 w 1293562"/>
              <a:gd name="connsiteY1" fmla="*/ 25752 h 1389832"/>
              <a:gd name="connsiteX2" fmla="*/ 952166 w 1293562"/>
              <a:gd name="connsiteY2" fmla="*/ 30264 h 1389832"/>
              <a:gd name="connsiteX3" fmla="*/ 941639 w 1293562"/>
              <a:gd name="connsiteY3" fmla="*/ 36280 h 1389832"/>
              <a:gd name="connsiteX4" fmla="*/ 934119 w 1293562"/>
              <a:gd name="connsiteY4" fmla="*/ 45303 h 1389832"/>
              <a:gd name="connsiteX5" fmla="*/ 923591 w 1293562"/>
              <a:gd name="connsiteY5" fmla="*/ 57335 h 1389832"/>
              <a:gd name="connsiteX6" fmla="*/ 917576 w 1293562"/>
              <a:gd name="connsiteY6" fmla="*/ 66359 h 1389832"/>
              <a:gd name="connsiteX7" fmla="*/ 913064 w 1293562"/>
              <a:gd name="connsiteY7" fmla="*/ 69367 h 1389832"/>
              <a:gd name="connsiteX8" fmla="*/ 890504 w 1293562"/>
              <a:gd name="connsiteY8" fmla="*/ 75382 h 1389832"/>
              <a:gd name="connsiteX9" fmla="*/ 881481 w 1293562"/>
              <a:gd name="connsiteY9" fmla="*/ 81398 h 1389832"/>
              <a:gd name="connsiteX10" fmla="*/ 872457 w 1293562"/>
              <a:gd name="connsiteY10" fmla="*/ 84406 h 1389832"/>
              <a:gd name="connsiteX11" fmla="*/ 869449 w 1293562"/>
              <a:gd name="connsiteY11" fmla="*/ 88918 h 1389832"/>
              <a:gd name="connsiteX12" fmla="*/ 864937 w 1293562"/>
              <a:gd name="connsiteY12" fmla="*/ 94934 h 1389832"/>
              <a:gd name="connsiteX13" fmla="*/ 863433 w 1293562"/>
              <a:gd name="connsiteY13" fmla="*/ 99445 h 1389832"/>
              <a:gd name="connsiteX14" fmla="*/ 858922 w 1293562"/>
              <a:gd name="connsiteY14" fmla="*/ 100949 h 1389832"/>
              <a:gd name="connsiteX15" fmla="*/ 846890 w 1293562"/>
              <a:gd name="connsiteY15" fmla="*/ 123509 h 1389832"/>
              <a:gd name="connsiteX16" fmla="*/ 845386 w 1293562"/>
              <a:gd name="connsiteY16" fmla="*/ 128020 h 1389832"/>
              <a:gd name="connsiteX17" fmla="*/ 834858 w 1293562"/>
              <a:gd name="connsiteY17" fmla="*/ 132532 h 1389832"/>
              <a:gd name="connsiteX18" fmla="*/ 824331 w 1293562"/>
              <a:gd name="connsiteY18" fmla="*/ 138548 h 1389832"/>
              <a:gd name="connsiteX19" fmla="*/ 819819 w 1293562"/>
              <a:gd name="connsiteY19" fmla="*/ 141556 h 1389832"/>
              <a:gd name="connsiteX20" fmla="*/ 810795 w 1293562"/>
              <a:gd name="connsiteY20" fmla="*/ 144564 h 1389832"/>
              <a:gd name="connsiteX21" fmla="*/ 801772 w 1293562"/>
              <a:gd name="connsiteY21" fmla="*/ 150580 h 1389832"/>
              <a:gd name="connsiteX22" fmla="*/ 797260 w 1293562"/>
              <a:gd name="connsiteY22" fmla="*/ 153588 h 1389832"/>
              <a:gd name="connsiteX23" fmla="*/ 782220 w 1293562"/>
              <a:gd name="connsiteY23" fmla="*/ 158099 h 1389832"/>
              <a:gd name="connsiteX24" fmla="*/ 773197 w 1293562"/>
              <a:gd name="connsiteY24" fmla="*/ 162611 h 1389832"/>
              <a:gd name="connsiteX25" fmla="*/ 758157 w 1293562"/>
              <a:gd name="connsiteY25" fmla="*/ 174643 h 1389832"/>
              <a:gd name="connsiteX26" fmla="*/ 747629 w 1293562"/>
              <a:gd name="connsiteY26" fmla="*/ 180659 h 1389832"/>
              <a:gd name="connsiteX27" fmla="*/ 734094 w 1293562"/>
              <a:gd name="connsiteY27" fmla="*/ 188178 h 1389832"/>
              <a:gd name="connsiteX28" fmla="*/ 725070 w 1293562"/>
              <a:gd name="connsiteY28" fmla="*/ 194194 h 1389832"/>
              <a:gd name="connsiteX29" fmla="*/ 719054 w 1293562"/>
              <a:gd name="connsiteY29" fmla="*/ 198706 h 1389832"/>
              <a:gd name="connsiteX30" fmla="*/ 714543 w 1293562"/>
              <a:gd name="connsiteY30" fmla="*/ 203218 h 1389832"/>
              <a:gd name="connsiteX31" fmla="*/ 699503 w 1293562"/>
              <a:gd name="connsiteY31" fmla="*/ 212242 h 1389832"/>
              <a:gd name="connsiteX32" fmla="*/ 696495 w 1293562"/>
              <a:gd name="connsiteY32" fmla="*/ 216753 h 1389832"/>
              <a:gd name="connsiteX33" fmla="*/ 687472 w 1293562"/>
              <a:gd name="connsiteY33" fmla="*/ 219761 h 1389832"/>
              <a:gd name="connsiteX34" fmla="*/ 682960 w 1293562"/>
              <a:gd name="connsiteY34" fmla="*/ 222769 h 1389832"/>
              <a:gd name="connsiteX35" fmla="*/ 679952 w 1293562"/>
              <a:gd name="connsiteY35" fmla="*/ 227281 h 1389832"/>
              <a:gd name="connsiteX36" fmla="*/ 675440 w 1293562"/>
              <a:gd name="connsiteY36" fmla="*/ 228785 h 1389832"/>
              <a:gd name="connsiteX37" fmla="*/ 670928 w 1293562"/>
              <a:gd name="connsiteY37" fmla="*/ 231793 h 1389832"/>
              <a:gd name="connsiteX38" fmla="*/ 661904 w 1293562"/>
              <a:gd name="connsiteY38" fmla="*/ 237809 h 1389832"/>
              <a:gd name="connsiteX39" fmla="*/ 660401 w 1293562"/>
              <a:gd name="connsiteY39" fmla="*/ 242320 h 1389832"/>
              <a:gd name="connsiteX40" fmla="*/ 649873 w 1293562"/>
              <a:gd name="connsiteY40" fmla="*/ 248336 h 1389832"/>
              <a:gd name="connsiteX41" fmla="*/ 640849 w 1293562"/>
              <a:gd name="connsiteY41" fmla="*/ 257360 h 1389832"/>
              <a:gd name="connsiteX42" fmla="*/ 631826 w 1293562"/>
              <a:gd name="connsiteY42" fmla="*/ 260368 h 1389832"/>
              <a:gd name="connsiteX43" fmla="*/ 630322 w 1293562"/>
              <a:gd name="connsiteY43" fmla="*/ 264880 h 1389832"/>
              <a:gd name="connsiteX44" fmla="*/ 621298 w 1293562"/>
              <a:gd name="connsiteY44" fmla="*/ 267888 h 1389832"/>
              <a:gd name="connsiteX45" fmla="*/ 616786 w 1293562"/>
              <a:gd name="connsiteY45" fmla="*/ 270895 h 1389832"/>
              <a:gd name="connsiteX46" fmla="*/ 607762 w 1293562"/>
              <a:gd name="connsiteY46" fmla="*/ 273903 h 1389832"/>
              <a:gd name="connsiteX47" fmla="*/ 604754 w 1293562"/>
              <a:gd name="connsiteY47" fmla="*/ 278415 h 1389832"/>
              <a:gd name="connsiteX48" fmla="*/ 595731 w 1293562"/>
              <a:gd name="connsiteY48" fmla="*/ 281423 h 1389832"/>
              <a:gd name="connsiteX49" fmla="*/ 592723 w 1293562"/>
              <a:gd name="connsiteY49" fmla="*/ 285935 h 1389832"/>
              <a:gd name="connsiteX50" fmla="*/ 588211 w 1293562"/>
              <a:gd name="connsiteY50" fmla="*/ 287439 h 1389832"/>
              <a:gd name="connsiteX51" fmla="*/ 583699 w 1293562"/>
              <a:gd name="connsiteY51" fmla="*/ 290447 h 1389832"/>
              <a:gd name="connsiteX52" fmla="*/ 570164 w 1293562"/>
              <a:gd name="connsiteY52" fmla="*/ 294959 h 1389832"/>
              <a:gd name="connsiteX53" fmla="*/ 561140 w 1293562"/>
              <a:gd name="connsiteY53" fmla="*/ 297967 h 1389832"/>
              <a:gd name="connsiteX54" fmla="*/ 556628 w 1293562"/>
              <a:gd name="connsiteY54" fmla="*/ 299470 h 1389832"/>
              <a:gd name="connsiteX55" fmla="*/ 546101 w 1293562"/>
              <a:gd name="connsiteY55" fmla="*/ 305486 h 1389832"/>
              <a:gd name="connsiteX56" fmla="*/ 532565 w 1293562"/>
              <a:gd name="connsiteY56" fmla="*/ 314510 h 1389832"/>
              <a:gd name="connsiteX57" fmla="*/ 528053 w 1293562"/>
              <a:gd name="connsiteY57" fmla="*/ 317518 h 1389832"/>
              <a:gd name="connsiteX58" fmla="*/ 523541 w 1293562"/>
              <a:gd name="connsiteY58" fmla="*/ 320526 h 1389832"/>
              <a:gd name="connsiteX59" fmla="*/ 517526 w 1293562"/>
              <a:gd name="connsiteY59" fmla="*/ 331053 h 1389832"/>
              <a:gd name="connsiteX60" fmla="*/ 513014 w 1293562"/>
              <a:gd name="connsiteY60" fmla="*/ 332557 h 1389832"/>
              <a:gd name="connsiteX61" fmla="*/ 510006 w 1293562"/>
              <a:gd name="connsiteY61" fmla="*/ 337069 h 1389832"/>
              <a:gd name="connsiteX62" fmla="*/ 508502 w 1293562"/>
              <a:gd name="connsiteY62" fmla="*/ 341581 h 1389832"/>
              <a:gd name="connsiteX63" fmla="*/ 494966 w 1293562"/>
              <a:gd name="connsiteY63" fmla="*/ 352109 h 1389832"/>
              <a:gd name="connsiteX64" fmla="*/ 481431 w 1293562"/>
              <a:gd name="connsiteY64" fmla="*/ 356620 h 1389832"/>
              <a:gd name="connsiteX65" fmla="*/ 475415 w 1293562"/>
              <a:gd name="connsiteY65" fmla="*/ 361132 h 1389832"/>
              <a:gd name="connsiteX66" fmla="*/ 472407 w 1293562"/>
              <a:gd name="connsiteY66" fmla="*/ 365644 h 1389832"/>
              <a:gd name="connsiteX67" fmla="*/ 463383 w 1293562"/>
              <a:gd name="connsiteY67" fmla="*/ 371660 h 1389832"/>
              <a:gd name="connsiteX68" fmla="*/ 452856 w 1293562"/>
              <a:gd name="connsiteY68" fmla="*/ 379180 h 1389832"/>
              <a:gd name="connsiteX69" fmla="*/ 445336 w 1293562"/>
              <a:gd name="connsiteY69" fmla="*/ 385195 h 1389832"/>
              <a:gd name="connsiteX70" fmla="*/ 436312 w 1293562"/>
              <a:gd name="connsiteY70" fmla="*/ 392715 h 1389832"/>
              <a:gd name="connsiteX71" fmla="*/ 427289 w 1293562"/>
              <a:gd name="connsiteY71" fmla="*/ 395723 h 1389832"/>
              <a:gd name="connsiteX72" fmla="*/ 422777 w 1293562"/>
              <a:gd name="connsiteY72" fmla="*/ 398731 h 1389832"/>
              <a:gd name="connsiteX73" fmla="*/ 418265 w 1293562"/>
              <a:gd name="connsiteY73" fmla="*/ 403243 h 1389832"/>
              <a:gd name="connsiteX74" fmla="*/ 413753 w 1293562"/>
              <a:gd name="connsiteY74" fmla="*/ 404747 h 1389832"/>
              <a:gd name="connsiteX75" fmla="*/ 398714 w 1293562"/>
              <a:gd name="connsiteY75" fmla="*/ 409259 h 1389832"/>
              <a:gd name="connsiteX76" fmla="*/ 394202 w 1293562"/>
              <a:gd name="connsiteY76" fmla="*/ 410763 h 1389832"/>
              <a:gd name="connsiteX77" fmla="*/ 385178 w 1293562"/>
              <a:gd name="connsiteY77" fmla="*/ 416778 h 1389832"/>
              <a:gd name="connsiteX78" fmla="*/ 373147 w 1293562"/>
              <a:gd name="connsiteY78" fmla="*/ 419786 h 1389832"/>
              <a:gd name="connsiteX79" fmla="*/ 368635 w 1293562"/>
              <a:gd name="connsiteY79" fmla="*/ 422794 h 1389832"/>
              <a:gd name="connsiteX80" fmla="*/ 364123 w 1293562"/>
              <a:gd name="connsiteY80" fmla="*/ 424298 h 1389832"/>
              <a:gd name="connsiteX81" fmla="*/ 353595 w 1293562"/>
              <a:gd name="connsiteY81" fmla="*/ 431818 h 1389832"/>
              <a:gd name="connsiteX82" fmla="*/ 349083 w 1293562"/>
              <a:gd name="connsiteY82" fmla="*/ 436330 h 1389832"/>
              <a:gd name="connsiteX83" fmla="*/ 340060 w 1293562"/>
              <a:gd name="connsiteY83" fmla="*/ 440842 h 1389832"/>
              <a:gd name="connsiteX84" fmla="*/ 332540 w 1293562"/>
              <a:gd name="connsiteY84" fmla="*/ 451369 h 1389832"/>
              <a:gd name="connsiteX85" fmla="*/ 328028 w 1293562"/>
              <a:gd name="connsiteY85" fmla="*/ 455881 h 1389832"/>
              <a:gd name="connsiteX86" fmla="*/ 315997 w 1293562"/>
              <a:gd name="connsiteY86" fmla="*/ 467913 h 1389832"/>
              <a:gd name="connsiteX87" fmla="*/ 302461 w 1293562"/>
              <a:gd name="connsiteY87" fmla="*/ 472424 h 1389832"/>
              <a:gd name="connsiteX88" fmla="*/ 297949 w 1293562"/>
              <a:gd name="connsiteY88" fmla="*/ 473928 h 1389832"/>
              <a:gd name="connsiteX89" fmla="*/ 294941 w 1293562"/>
              <a:gd name="connsiteY89" fmla="*/ 478440 h 1389832"/>
              <a:gd name="connsiteX90" fmla="*/ 284414 w 1293562"/>
              <a:gd name="connsiteY90" fmla="*/ 481448 h 1389832"/>
              <a:gd name="connsiteX91" fmla="*/ 267870 w 1293562"/>
              <a:gd name="connsiteY91" fmla="*/ 485960 h 1389832"/>
              <a:gd name="connsiteX92" fmla="*/ 261854 w 1293562"/>
              <a:gd name="connsiteY92" fmla="*/ 488968 h 1389832"/>
              <a:gd name="connsiteX93" fmla="*/ 255839 w 1293562"/>
              <a:gd name="connsiteY93" fmla="*/ 490472 h 1389832"/>
              <a:gd name="connsiteX94" fmla="*/ 251327 w 1293562"/>
              <a:gd name="connsiteY94" fmla="*/ 493480 h 1389832"/>
              <a:gd name="connsiteX95" fmla="*/ 246815 w 1293562"/>
              <a:gd name="connsiteY95" fmla="*/ 494984 h 1389832"/>
              <a:gd name="connsiteX96" fmla="*/ 240799 w 1293562"/>
              <a:gd name="connsiteY96" fmla="*/ 502503 h 1389832"/>
              <a:gd name="connsiteX97" fmla="*/ 236287 w 1293562"/>
              <a:gd name="connsiteY97" fmla="*/ 505511 h 1389832"/>
              <a:gd name="connsiteX98" fmla="*/ 230272 w 1293562"/>
              <a:gd name="connsiteY98" fmla="*/ 510023 h 1389832"/>
              <a:gd name="connsiteX99" fmla="*/ 225760 w 1293562"/>
              <a:gd name="connsiteY99" fmla="*/ 516039 h 1389832"/>
              <a:gd name="connsiteX100" fmla="*/ 218240 w 1293562"/>
              <a:gd name="connsiteY100" fmla="*/ 522055 h 1389832"/>
              <a:gd name="connsiteX101" fmla="*/ 210720 w 1293562"/>
              <a:gd name="connsiteY101" fmla="*/ 528070 h 1389832"/>
              <a:gd name="connsiteX102" fmla="*/ 206208 w 1293562"/>
              <a:gd name="connsiteY102" fmla="*/ 531078 h 1389832"/>
              <a:gd name="connsiteX103" fmla="*/ 200193 w 1293562"/>
              <a:gd name="connsiteY103" fmla="*/ 540102 h 1389832"/>
              <a:gd name="connsiteX104" fmla="*/ 197185 w 1293562"/>
              <a:gd name="connsiteY104" fmla="*/ 544614 h 1389832"/>
              <a:gd name="connsiteX105" fmla="*/ 192673 w 1293562"/>
              <a:gd name="connsiteY105" fmla="*/ 546118 h 1389832"/>
              <a:gd name="connsiteX106" fmla="*/ 191169 w 1293562"/>
              <a:gd name="connsiteY106" fmla="*/ 550630 h 1389832"/>
              <a:gd name="connsiteX107" fmla="*/ 186657 w 1293562"/>
              <a:gd name="connsiteY107" fmla="*/ 553638 h 1389832"/>
              <a:gd name="connsiteX108" fmla="*/ 180641 w 1293562"/>
              <a:gd name="connsiteY108" fmla="*/ 558149 h 1389832"/>
              <a:gd name="connsiteX109" fmla="*/ 177633 w 1293562"/>
              <a:gd name="connsiteY109" fmla="*/ 562661 h 1389832"/>
              <a:gd name="connsiteX110" fmla="*/ 164098 w 1293562"/>
              <a:gd name="connsiteY110" fmla="*/ 573189 h 1389832"/>
              <a:gd name="connsiteX111" fmla="*/ 159586 w 1293562"/>
              <a:gd name="connsiteY111" fmla="*/ 576197 h 1389832"/>
              <a:gd name="connsiteX112" fmla="*/ 152066 w 1293562"/>
              <a:gd name="connsiteY112" fmla="*/ 577701 h 1389832"/>
              <a:gd name="connsiteX113" fmla="*/ 138531 w 1293562"/>
              <a:gd name="connsiteY113" fmla="*/ 582213 h 1389832"/>
              <a:gd name="connsiteX114" fmla="*/ 134019 w 1293562"/>
              <a:gd name="connsiteY114" fmla="*/ 583717 h 1389832"/>
              <a:gd name="connsiteX115" fmla="*/ 129507 w 1293562"/>
              <a:gd name="connsiteY115" fmla="*/ 588228 h 1389832"/>
              <a:gd name="connsiteX116" fmla="*/ 118979 w 1293562"/>
              <a:gd name="connsiteY116" fmla="*/ 592740 h 1389832"/>
              <a:gd name="connsiteX117" fmla="*/ 115972 w 1293562"/>
              <a:gd name="connsiteY117" fmla="*/ 597252 h 1389832"/>
              <a:gd name="connsiteX118" fmla="*/ 106948 w 1293562"/>
              <a:gd name="connsiteY118" fmla="*/ 601764 h 1389832"/>
              <a:gd name="connsiteX119" fmla="*/ 102436 w 1293562"/>
              <a:gd name="connsiteY119" fmla="*/ 604772 h 1389832"/>
              <a:gd name="connsiteX120" fmla="*/ 97924 w 1293562"/>
              <a:gd name="connsiteY120" fmla="*/ 609284 h 1389832"/>
              <a:gd name="connsiteX121" fmla="*/ 84389 w 1293562"/>
              <a:gd name="connsiteY121" fmla="*/ 618307 h 1389832"/>
              <a:gd name="connsiteX122" fmla="*/ 67845 w 1293562"/>
              <a:gd name="connsiteY122" fmla="*/ 628835 h 1389832"/>
              <a:gd name="connsiteX123" fmla="*/ 55814 w 1293562"/>
              <a:gd name="connsiteY123" fmla="*/ 639363 h 1389832"/>
              <a:gd name="connsiteX124" fmla="*/ 39270 w 1293562"/>
              <a:gd name="connsiteY124" fmla="*/ 654402 h 1389832"/>
              <a:gd name="connsiteX125" fmla="*/ 27239 w 1293562"/>
              <a:gd name="connsiteY125" fmla="*/ 657410 h 1389832"/>
              <a:gd name="connsiteX126" fmla="*/ 22727 w 1293562"/>
              <a:gd name="connsiteY126" fmla="*/ 658914 h 1389832"/>
              <a:gd name="connsiteX127" fmla="*/ 12199 w 1293562"/>
              <a:gd name="connsiteY127" fmla="*/ 661922 h 1389832"/>
              <a:gd name="connsiteX128" fmla="*/ 3176 w 1293562"/>
              <a:gd name="connsiteY128" fmla="*/ 664930 h 1389832"/>
              <a:gd name="connsiteX129" fmla="*/ 168 w 1293562"/>
              <a:gd name="connsiteY129" fmla="*/ 669442 h 1389832"/>
              <a:gd name="connsiteX130" fmla="*/ 6183 w 1293562"/>
              <a:gd name="connsiteY130" fmla="*/ 679969 h 1389832"/>
              <a:gd name="connsiteX131" fmla="*/ 10695 w 1293562"/>
              <a:gd name="connsiteY131" fmla="*/ 681473 h 1389832"/>
              <a:gd name="connsiteX132" fmla="*/ 21223 w 1293562"/>
              <a:gd name="connsiteY132" fmla="*/ 688993 h 1389832"/>
              <a:gd name="connsiteX133" fmla="*/ 30247 w 1293562"/>
              <a:gd name="connsiteY133" fmla="*/ 695009 h 1389832"/>
              <a:gd name="connsiteX134" fmla="*/ 37766 w 1293562"/>
              <a:gd name="connsiteY134" fmla="*/ 701024 h 1389832"/>
              <a:gd name="connsiteX135" fmla="*/ 51302 w 1293562"/>
              <a:gd name="connsiteY135" fmla="*/ 708544 h 1389832"/>
              <a:gd name="connsiteX136" fmla="*/ 60326 w 1293562"/>
              <a:gd name="connsiteY136" fmla="*/ 714560 h 1389832"/>
              <a:gd name="connsiteX137" fmla="*/ 64837 w 1293562"/>
              <a:gd name="connsiteY137" fmla="*/ 717568 h 1389832"/>
              <a:gd name="connsiteX138" fmla="*/ 79877 w 1293562"/>
              <a:gd name="connsiteY138" fmla="*/ 722080 h 1389832"/>
              <a:gd name="connsiteX139" fmla="*/ 84389 w 1293562"/>
              <a:gd name="connsiteY139" fmla="*/ 725088 h 1389832"/>
              <a:gd name="connsiteX140" fmla="*/ 102436 w 1293562"/>
              <a:gd name="connsiteY140" fmla="*/ 729599 h 1389832"/>
              <a:gd name="connsiteX141" fmla="*/ 108452 w 1293562"/>
              <a:gd name="connsiteY141" fmla="*/ 732607 h 1389832"/>
              <a:gd name="connsiteX142" fmla="*/ 117476 w 1293562"/>
              <a:gd name="connsiteY142" fmla="*/ 740127 h 1389832"/>
              <a:gd name="connsiteX143" fmla="*/ 126499 w 1293562"/>
              <a:gd name="connsiteY143" fmla="*/ 744639 h 1389832"/>
              <a:gd name="connsiteX144" fmla="*/ 132515 w 1293562"/>
              <a:gd name="connsiteY144" fmla="*/ 753663 h 1389832"/>
              <a:gd name="connsiteX145" fmla="*/ 135523 w 1293562"/>
              <a:gd name="connsiteY145" fmla="*/ 758174 h 1389832"/>
              <a:gd name="connsiteX146" fmla="*/ 141539 w 1293562"/>
              <a:gd name="connsiteY146" fmla="*/ 768702 h 1389832"/>
              <a:gd name="connsiteX147" fmla="*/ 143043 w 1293562"/>
              <a:gd name="connsiteY147" fmla="*/ 774718 h 1389832"/>
              <a:gd name="connsiteX148" fmla="*/ 152066 w 1293562"/>
              <a:gd name="connsiteY148" fmla="*/ 780734 h 1389832"/>
              <a:gd name="connsiteX149" fmla="*/ 155074 w 1293562"/>
              <a:gd name="connsiteY149" fmla="*/ 786749 h 1389832"/>
              <a:gd name="connsiteX150" fmla="*/ 159586 w 1293562"/>
              <a:gd name="connsiteY150" fmla="*/ 788253 h 1389832"/>
              <a:gd name="connsiteX151" fmla="*/ 164098 w 1293562"/>
              <a:gd name="connsiteY151" fmla="*/ 791261 h 1389832"/>
              <a:gd name="connsiteX152" fmla="*/ 170114 w 1293562"/>
              <a:gd name="connsiteY152" fmla="*/ 792765 h 1389832"/>
              <a:gd name="connsiteX153" fmla="*/ 174626 w 1293562"/>
              <a:gd name="connsiteY153" fmla="*/ 794269 h 1389832"/>
              <a:gd name="connsiteX154" fmla="*/ 183649 w 1293562"/>
              <a:gd name="connsiteY154" fmla="*/ 804797 h 1389832"/>
              <a:gd name="connsiteX155" fmla="*/ 186657 w 1293562"/>
              <a:gd name="connsiteY155" fmla="*/ 809309 h 1389832"/>
              <a:gd name="connsiteX156" fmla="*/ 195681 w 1293562"/>
              <a:gd name="connsiteY156" fmla="*/ 812317 h 1389832"/>
              <a:gd name="connsiteX157" fmla="*/ 200193 w 1293562"/>
              <a:gd name="connsiteY157" fmla="*/ 815324 h 1389832"/>
              <a:gd name="connsiteX158" fmla="*/ 212224 w 1293562"/>
              <a:gd name="connsiteY158" fmla="*/ 816828 h 1389832"/>
              <a:gd name="connsiteX159" fmla="*/ 218240 w 1293562"/>
              <a:gd name="connsiteY159" fmla="*/ 818332 h 1389832"/>
              <a:gd name="connsiteX160" fmla="*/ 222752 w 1293562"/>
              <a:gd name="connsiteY160" fmla="*/ 821340 h 1389832"/>
              <a:gd name="connsiteX161" fmla="*/ 233279 w 1293562"/>
              <a:gd name="connsiteY161" fmla="*/ 824348 h 1389832"/>
              <a:gd name="connsiteX162" fmla="*/ 243807 w 1293562"/>
              <a:gd name="connsiteY162" fmla="*/ 828860 h 1389832"/>
              <a:gd name="connsiteX163" fmla="*/ 248319 w 1293562"/>
              <a:gd name="connsiteY163" fmla="*/ 833372 h 1389832"/>
              <a:gd name="connsiteX164" fmla="*/ 257343 w 1293562"/>
              <a:gd name="connsiteY164" fmla="*/ 839388 h 1389832"/>
              <a:gd name="connsiteX165" fmla="*/ 261854 w 1293562"/>
              <a:gd name="connsiteY165" fmla="*/ 846907 h 1389832"/>
              <a:gd name="connsiteX166" fmla="*/ 264862 w 1293562"/>
              <a:gd name="connsiteY166" fmla="*/ 852923 h 1389832"/>
              <a:gd name="connsiteX167" fmla="*/ 269374 w 1293562"/>
              <a:gd name="connsiteY167" fmla="*/ 855931 h 1389832"/>
              <a:gd name="connsiteX168" fmla="*/ 275390 w 1293562"/>
              <a:gd name="connsiteY168" fmla="*/ 863451 h 1389832"/>
              <a:gd name="connsiteX169" fmla="*/ 278398 w 1293562"/>
              <a:gd name="connsiteY169" fmla="*/ 867963 h 1389832"/>
              <a:gd name="connsiteX170" fmla="*/ 282910 w 1293562"/>
              <a:gd name="connsiteY170" fmla="*/ 872474 h 1389832"/>
              <a:gd name="connsiteX171" fmla="*/ 285918 w 1293562"/>
              <a:gd name="connsiteY171" fmla="*/ 876986 h 1389832"/>
              <a:gd name="connsiteX172" fmla="*/ 288926 w 1293562"/>
              <a:gd name="connsiteY172" fmla="*/ 883002 h 1389832"/>
              <a:gd name="connsiteX173" fmla="*/ 293437 w 1293562"/>
              <a:gd name="connsiteY173" fmla="*/ 884506 h 1389832"/>
              <a:gd name="connsiteX174" fmla="*/ 302461 w 1293562"/>
              <a:gd name="connsiteY174" fmla="*/ 890522 h 1389832"/>
              <a:gd name="connsiteX175" fmla="*/ 320508 w 1293562"/>
              <a:gd name="connsiteY175" fmla="*/ 895034 h 1389832"/>
              <a:gd name="connsiteX176" fmla="*/ 325020 w 1293562"/>
              <a:gd name="connsiteY176" fmla="*/ 898042 h 1389832"/>
              <a:gd name="connsiteX177" fmla="*/ 331036 w 1293562"/>
              <a:gd name="connsiteY177" fmla="*/ 899545 h 1389832"/>
              <a:gd name="connsiteX178" fmla="*/ 340060 w 1293562"/>
              <a:gd name="connsiteY178" fmla="*/ 902553 h 1389832"/>
              <a:gd name="connsiteX179" fmla="*/ 344572 w 1293562"/>
              <a:gd name="connsiteY179" fmla="*/ 904057 h 1389832"/>
              <a:gd name="connsiteX180" fmla="*/ 349083 w 1293562"/>
              <a:gd name="connsiteY180" fmla="*/ 907065 h 1389832"/>
              <a:gd name="connsiteX181" fmla="*/ 355099 w 1293562"/>
              <a:gd name="connsiteY181" fmla="*/ 908569 h 1389832"/>
              <a:gd name="connsiteX182" fmla="*/ 368635 w 1293562"/>
              <a:gd name="connsiteY182" fmla="*/ 920601 h 1389832"/>
              <a:gd name="connsiteX183" fmla="*/ 370139 w 1293562"/>
              <a:gd name="connsiteY183" fmla="*/ 925113 h 1389832"/>
              <a:gd name="connsiteX184" fmla="*/ 373147 w 1293562"/>
              <a:gd name="connsiteY184" fmla="*/ 929624 h 1389832"/>
              <a:gd name="connsiteX185" fmla="*/ 374651 w 1293562"/>
              <a:gd name="connsiteY185" fmla="*/ 935640 h 1389832"/>
              <a:gd name="connsiteX186" fmla="*/ 379162 w 1293562"/>
              <a:gd name="connsiteY186" fmla="*/ 937144 h 1389832"/>
              <a:gd name="connsiteX187" fmla="*/ 386682 w 1293562"/>
              <a:gd name="connsiteY187" fmla="*/ 947672 h 1389832"/>
              <a:gd name="connsiteX188" fmla="*/ 389690 w 1293562"/>
              <a:gd name="connsiteY188" fmla="*/ 952184 h 1389832"/>
              <a:gd name="connsiteX189" fmla="*/ 394202 w 1293562"/>
              <a:gd name="connsiteY189" fmla="*/ 955192 h 1389832"/>
              <a:gd name="connsiteX190" fmla="*/ 398714 w 1293562"/>
              <a:gd name="connsiteY190" fmla="*/ 959703 h 1389832"/>
              <a:gd name="connsiteX191" fmla="*/ 404729 w 1293562"/>
              <a:gd name="connsiteY191" fmla="*/ 962711 h 1389832"/>
              <a:gd name="connsiteX192" fmla="*/ 415257 w 1293562"/>
              <a:gd name="connsiteY192" fmla="*/ 968727 h 1389832"/>
              <a:gd name="connsiteX193" fmla="*/ 422777 w 1293562"/>
              <a:gd name="connsiteY193" fmla="*/ 971735 h 1389832"/>
              <a:gd name="connsiteX194" fmla="*/ 427289 w 1293562"/>
              <a:gd name="connsiteY194" fmla="*/ 973239 h 1389832"/>
              <a:gd name="connsiteX195" fmla="*/ 440824 w 1293562"/>
              <a:gd name="connsiteY195" fmla="*/ 980759 h 1389832"/>
              <a:gd name="connsiteX196" fmla="*/ 448344 w 1293562"/>
              <a:gd name="connsiteY196" fmla="*/ 988278 h 1389832"/>
              <a:gd name="connsiteX197" fmla="*/ 457368 w 1293562"/>
              <a:gd name="connsiteY197" fmla="*/ 991286 h 1389832"/>
              <a:gd name="connsiteX198" fmla="*/ 463383 w 1293562"/>
              <a:gd name="connsiteY198" fmla="*/ 997302 h 1389832"/>
              <a:gd name="connsiteX199" fmla="*/ 467895 w 1293562"/>
              <a:gd name="connsiteY199" fmla="*/ 1003318 h 1389832"/>
              <a:gd name="connsiteX200" fmla="*/ 470903 w 1293562"/>
              <a:gd name="connsiteY200" fmla="*/ 1007830 h 1389832"/>
              <a:gd name="connsiteX201" fmla="*/ 485943 w 1293562"/>
              <a:gd name="connsiteY201" fmla="*/ 1013845 h 1389832"/>
              <a:gd name="connsiteX202" fmla="*/ 490454 w 1293562"/>
              <a:gd name="connsiteY202" fmla="*/ 1019861 h 1389832"/>
              <a:gd name="connsiteX203" fmla="*/ 494966 w 1293562"/>
              <a:gd name="connsiteY203" fmla="*/ 1021365 h 1389832"/>
              <a:gd name="connsiteX204" fmla="*/ 499478 w 1293562"/>
              <a:gd name="connsiteY204" fmla="*/ 1024373 h 1389832"/>
              <a:gd name="connsiteX205" fmla="*/ 513014 w 1293562"/>
              <a:gd name="connsiteY205" fmla="*/ 1027381 h 1389832"/>
              <a:gd name="connsiteX206" fmla="*/ 525045 w 1293562"/>
              <a:gd name="connsiteY206" fmla="*/ 1034901 h 1389832"/>
              <a:gd name="connsiteX207" fmla="*/ 529557 w 1293562"/>
              <a:gd name="connsiteY207" fmla="*/ 1039413 h 1389832"/>
              <a:gd name="connsiteX208" fmla="*/ 535573 w 1293562"/>
              <a:gd name="connsiteY208" fmla="*/ 1042420 h 1389832"/>
              <a:gd name="connsiteX209" fmla="*/ 538581 w 1293562"/>
              <a:gd name="connsiteY209" fmla="*/ 1046932 h 1389832"/>
              <a:gd name="connsiteX210" fmla="*/ 550612 w 1293562"/>
              <a:gd name="connsiteY210" fmla="*/ 1052948 h 1389832"/>
              <a:gd name="connsiteX211" fmla="*/ 553620 w 1293562"/>
              <a:gd name="connsiteY211" fmla="*/ 1057460 h 1389832"/>
              <a:gd name="connsiteX212" fmla="*/ 561140 w 1293562"/>
              <a:gd name="connsiteY212" fmla="*/ 1058964 h 1389832"/>
              <a:gd name="connsiteX213" fmla="*/ 565652 w 1293562"/>
              <a:gd name="connsiteY213" fmla="*/ 1060468 h 1389832"/>
              <a:gd name="connsiteX214" fmla="*/ 570164 w 1293562"/>
              <a:gd name="connsiteY214" fmla="*/ 1063476 h 1389832"/>
              <a:gd name="connsiteX215" fmla="*/ 579187 w 1293562"/>
              <a:gd name="connsiteY215" fmla="*/ 1066484 h 1389832"/>
              <a:gd name="connsiteX216" fmla="*/ 583699 w 1293562"/>
              <a:gd name="connsiteY216" fmla="*/ 1070995 h 1389832"/>
              <a:gd name="connsiteX217" fmla="*/ 592723 w 1293562"/>
              <a:gd name="connsiteY217" fmla="*/ 1072499 h 1389832"/>
              <a:gd name="connsiteX218" fmla="*/ 606258 w 1293562"/>
              <a:gd name="connsiteY218" fmla="*/ 1077011 h 1389832"/>
              <a:gd name="connsiteX219" fmla="*/ 609266 w 1293562"/>
              <a:gd name="connsiteY219" fmla="*/ 1081523 h 1389832"/>
              <a:gd name="connsiteX220" fmla="*/ 613778 w 1293562"/>
              <a:gd name="connsiteY220" fmla="*/ 1084531 h 1389832"/>
              <a:gd name="connsiteX221" fmla="*/ 612274 w 1293562"/>
              <a:gd name="connsiteY221" fmla="*/ 1089043 h 1389832"/>
              <a:gd name="connsiteX222" fmla="*/ 619794 w 1293562"/>
              <a:gd name="connsiteY222" fmla="*/ 1095059 h 1389832"/>
              <a:gd name="connsiteX223" fmla="*/ 633329 w 1293562"/>
              <a:gd name="connsiteY223" fmla="*/ 1107090 h 1389832"/>
              <a:gd name="connsiteX224" fmla="*/ 637841 w 1293562"/>
              <a:gd name="connsiteY224" fmla="*/ 1108594 h 1389832"/>
              <a:gd name="connsiteX225" fmla="*/ 642353 w 1293562"/>
              <a:gd name="connsiteY225" fmla="*/ 1111602 h 1389832"/>
              <a:gd name="connsiteX226" fmla="*/ 651377 w 1293562"/>
              <a:gd name="connsiteY226" fmla="*/ 1114610 h 1389832"/>
              <a:gd name="connsiteX227" fmla="*/ 661904 w 1293562"/>
              <a:gd name="connsiteY227" fmla="*/ 1120626 h 1389832"/>
              <a:gd name="connsiteX228" fmla="*/ 670928 w 1293562"/>
              <a:gd name="connsiteY228" fmla="*/ 1126642 h 1389832"/>
              <a:gd name="connsiteX229" fmla="*/ 675440 w 1293562"/>
              <a:gd name="connsiteY229" fmla="*/ 1129649 h 1389832"/>
              <a:gd name="connsiteX230" fmla="*/ 681456 w 1293562"/>
              <a:gd name="connsiteY230" fmla="*/ 1132657 h 1389832"/>
              <a:gd name="connsiteX231" fmla="*/ 685968 w 1293562"/>
              <a:gd name="connsiteY231" fmla="*/ 1135665 h 1389832"/>
              <a:gd name="connsiteX232" fmla="*/ 694991 w 1293562"/>
              <a:gd name="connsiteY232" fmla="*/ 1137169 h 1389832"/>
              <a:gd name="connsiteX233" fmla="*/ 705519 w 1293562"/>
              <a:gd name="connsiteY233" fmla="*/ 1141681 h 1389832"/>
              <a:gd name="connsiteX234" fmla="*/ 711535 w 1293562"/>
              <a:gd name="connsiteY234" fmla="*/ 1143185 h 1389832"/>
              <a:gd name="connsiteX235" fmla="*/ 725070 w 1293562"/>
              <a:gd name="connsiteY235" fmla="*/ 1155217 h 1389832"/>
              <a:gd name="connsiteX236" fmla="*/ 729582 w 1293562"/>
              <a:gd name="connsiteY236" fmla="*/ 1159728 h 1389832"/>
              <a:gd name="connsiteX237" fmla="*/ 735598 w 1293562"/>
              <a:gd name="connsiteY237" fmla="*/ 1162736 h 1389832"/>
              <a:gd name="connsiteX238" fmla="*/ 737102 w 1293562"/>
              <a:gd name="connsiteY238" fmla="*/ 1167248 h 1389832"/>
              <a:gd name="connsiteX239" fmla="*/ 743118 w 1293562"/>
              <a:gd name="connsiteY239" fmla="*/ 1176272 h 1389832"/>
              <a:gd name="connsiteX240" fmla="*/ 753645 w 1293562"/>
              <a:gd name="connsiteY240" fmla="*/ 1183792 h 1389832"/>
              <a:gd name="connsiteX241" fmla="*/ 761165 w 1293562"/>
              <a:gd name="connsiteY241" fmla="*/ 1192815 h 1389832"/>
              <a:gd name="connsiteX242" fmla="*/ 777708 w 1293562"/>
              <a:gd name="connsiteY242" fmla="*/ 1200335 h 1389832"/>
              <a:gd name="connsiteX243" fmla="*/ 782220 w 1293562"/>
              <a:gd name="connsiteY243" fmla="*/ 1204847 h 1389832"/>
              <a:gd name="connsiteX244" fmla="*/ 795756 w 1293562"/>
              <a:gd name="connsiteY244" fmla="*/ 1209359 h 1389832"/>
              <a:gd name="connsiteX245" fmla="*/ 800268 w 1293562"/>
              <a:gd name="connsiteY245" fmla="*/ 1210863 h 1389832"/>
              <a:gd name="connsiteX246" fmla="*/ 809291 w 1293562"/>
              <a:gd name="connsiteY246" fmla="*/ 1218382 h 1389832"/>
              <a:gd name="connsiteX247" fmla="*/ 815307 w 1293562"/>
              <a:gd name="connsiteY247" fmla="*/ 1221390 h 1389832"/>
              <a:gd name="connsiteX248" fmla="*/ 819819 w 1293562"/>
              <a:gd name="connsiteY248" fmla="*/ 1225902 h 1389832"/>
              <a:gd name="connsiteX249" fmla="*/ 828843 w 1293562"/>
              <a:gd name="connsiteY249" fmla="*/ 1228910 h 1389832"/>
              <a:gd name="connsiteX250" fmla="*/ 833354 w 1293562"/>
              <a:gd name="connsiteY250" fmla="*/ 1231918 h 1389832"/>
              <a:gd name="connsiteX251" fmla="*/ 839370 w 1293562"/>
              <a:gd name="connsiteY251" fmla="*/ 1233422 h 1389832"/>
              <a:gd name="connsiteX252" fmla="*/ 842378 w 1293562"/>
              <a:gd name="connsiteY252" fmla="*/ 1239438 h 1389832"/>
              <a:gd name="connsiteX253" fmla="*/ 852906 w 1293562"/>
              <a:gd name="connsiteY253" fmla="*/ 1243949 h 1389832"/>
              <a:gd name="connsiteX254" fmla="*/ 857418 w 1293562"/>
              <a:gd name="connsiteY254" fmla="*/ 1246957 h 1389832"/>
              <a:gd name="connsiteX255" fmla="*/ 861929 w 1293562"/>
              <a:gd name="connsiteY255" fmla="*/ 1248461 h 1389832"/>
              <a:gd name="connsiteX256" fmla="*/ 870953 w 1293562"/>
              <a:gd name="connsiteY256" fmla="*/ 1254477 h 1389832"/>
              <a:gd name="connsiteX257" fmla="*/ 876969 w 1293562"/>
              <a:gd name="connsiteY257" fmla="*/ 1258989 h 1389832"/>
              <a:gd name="connsiteX258" fmla="*/ 879977 w 1293562"/>
              <a:gd name="connsiteY258" fmla="*/ 1263501 h 1389832"/>
              <a:gd name="connsiteX259" fmla="*/ 890504 w 1293562"/>
              <a:gd name="connsiteY259" fmla="*/ 1271020 h 1389832"/>
              <a:gd name="connsiteX260" fmla="*/ 898024 w 1293562"/>
              <a:gd name="connsiteY260" fmla="*/ 1280044 h 1389832"/>
              <a:gd name="connsiteX261" fmla="*/ 904040 w 1293562"/>
              <a:gd name="connsiteY261" fmla="*/ 1283052 h 1389832"/>
              <a:gd name="connsiteX262" fmla="*/ 907048 w 1293562"/>
              <a:gd name="connsiteY262" fmla="*/ 1290572 h 1389832"/>
              <a:gd name="connsiteX263" fmla="*/ 916072 w 1293562"/>
              <a:gd name="connsiteY263" fmla="*/ 1296588 h 1389832"/>
              <a:gd name="connsiteX264" fmla="*/ 920583 w 1293562"/>
              <a:gd name="connsiteY264" fmla="*/ 1301099 h 1389832"/>
              <a:gd name="connsiteX265" fmla="*/ 931111 w 1293562"/>
              <a:gd name="connsiteY265" fmla="*/ 1307115 h 1389832"/>
              <a:gd name="connsiteX266" fmla="*/ 935623 w 1293562"/>
              <a:gd name="connsiteY266" fmla="*/ 1313131 h 1389832"/>
              <a:gd name="connsiteX267" fmla="*/ 940135 w 1293562"/>
              <a:gd name="connsiteY267" fmla="*/ 1314635 h 1389832"/>
              <a:gd name="connsiteX268" fmla="*/ 944647 w 1293562"/>
              <a:gd name="connsiteY268" fmla="*/ 1317643 h 1389832"/>
              <a:gd name="connsiteX269" fmla="*/ 947654 w 1293562"/>
              <a:gd name="connsiteY269" fmla="*/ 1325163 h 1389832"/>
              <a:gd name="connsiteX270" fmla="*/ 955174 w 1293562"/>
              <a:gd name="connsiteY270" fmla="*/ 1328170 h 1389832"/>
              <a:gd name="connsiteX271" fmla="*/ 959686 w 1293562"/>
              <a:gd name="connsiteY271" fmla="*/ 1331178 h 1389832"/>
              <a:gd name="connsiteX272" fmla="*/ 965702 w 1293562"/>
              <a:gd name="connsiteY272" fmla="*/ 1334186 h 1389832"/>
              <a:gd name="connsiteX273" fmla="*/ 968710 w 1293562"/>
              <a:gd name="connsiteY273" fmla="*/ 1338698 h 1389832"/>
              <a:gd name="connsiteX274" fmla="*/ 979237 w 1293562"/>
              <a:gd name="connsiteY274" fmla="*/ 1344714 h 1389832"/>
              <a:gd name="connsiteX275" fmla="*/ 989765 w 1293562"/>
              <a:gd name="connsiteY275" fmla="*/ 1350730 h 1389832"/>
              <a:gd name="connsiteX276" fmla="*/ 994277 w 1293562"/>
              <a:gd name="connsiteY276" fmla="*/ 1352234 h 1389832"/>
              <a:gd name="connsiteX277" fmla="*/ 1004804 w 1293562"/>
              <a:gd name="connsiteY277" fmla="*/ 1356745 h 1389832"/>
              <a:gd name="connsiteX278" fmla="*/ 1010820 w 1293562"/>
              <a:gd name="connsiteY278" fmla="*/ 1362761 h 1389832"/>
              <a:gd name="connsiteX279" fmla="*/ 1025860 w 1293562"/>
              <a:gd name="connsiteY279" fmla="*/ 1367273 h 1389832"/>
              <a:gd name="connsiteX280" fmla="*/ 1030372 w 1293562"/>
              <a:gd name="connsiteY280" fmla="*/ 1370281 h 1389832"/>
              <a:gd name="connsiteX281" fmla="*/ 1034883 w 1293562"/>
              <a:gd name="connsiteY281" fmla="*/ 1376297 h 1389832"/>
              <a:gd name="connsiteX282" fmla="*/ 1039395 w 1293562"/>
              <a:gd name="connsiteY282" fmla="*/ 1377801 h 1389832"/>
              <a:gd name="connsiteX283" fmla="*/ 1052931 w 1293562"/>
              <a:gd name="connsiteY283" fmla="*/ 1383817 h 1389832"/>
              <a:gd name="connsiteX284" fmla="*/ 1055939 w 1293562"/>
              <a:gd name="connsiteY284" fmla="*/ 1388328 h 1389832"/>
              <a:gd name="connsiteX285" fmla="*/ 1060451 w 1293562"/>
              <a:gd name="connsiteY285" fmla="*/ 1389832 h 1389832"/>
              <a:gd name="connsiteX286" fmla="*/ 1069474 w 1293562"/>
              <a:gd name="connsiteY286" fmla="*/ 1379305 h 1389832"/>
              <a:gd name="connsiteX287" fmla="*/ 1075490 w 1293562"/>
              <a:gd name="connsiteY287" fmla="*/ 1367273 h 1389832"/>
              <a:gd name="connsiteX288" fmla="*/ 1076994 w 1293562"/>
              <a:gd name="connsiteY288" fmla="*/ 1362761 h 1389832"/>
              <a:gd name="connsiteX289" fmla="*/ 1080002 w 1293562"/>
              <a:gd name="connsiteY289" fmla="*/ 1358249 h 1389832"/>
              <a:gd name="connsiteX290" fmla="*/ 1081506 w 1293562"/>
              <a:gd name="connsiteY290" fmla="*/ 1352234 h 1389832"/>
              <a:gd name="connsiteX291" fmla="*/ 1083010 w 1293562"/>
              <a:gd name="connsiteY291" fmla="*/ 1347722 h 1389832"/>
              <a:gd name="connsiteX292" fmla="*/ 1084514 w 1293562"/>
              <a:gd name="connsiteY292" fmla="*/ 1338698 h 1389832"/>
              <a:gd name="connsiteX293" fmla="*/ 1087522 w 1293562"/>
              <a:gd name="connsiteY293" fmla="*/ 1334186 h 1389832"/>
              <a:gd name="connsiteX294" fmla="*/ 1090529 w 1293562"/>
              <a:gd name="connsiteY294" fmla="*/ 1325163 h 1389832"/>
              <a:gd name="connsiteX295" fmla="*/ 1093537 w 1293562"/>
              <a:gd name="connsiteY295" fmla="*/ 1319147 h 1389832"/>
              <a:gd name="connsiteX296" fmla="*/ 1095041 w 1293562"/>
              <a:gd name="connsiteY296" fmla="*/ 1314635 h 1389832"/>
              <a:gd name="connsiteX297" fmla="*/ 1101057 w 1293562"/>
              <a:gd name="connsiteY297" fmla="*/ 1311627 h 1389832"/>
              <a:gd name="connsiteX298" fmla="*/ 1107073 w 1293562"/>
              <a:gd name="connsiteY298" fmla="*/ 1305611 h 1389832"/>
              <a:gd name="connsiteX299" fmla="*/ 1108577 w 1293562"/>
              <a:gd name="connsiteY299" fmla="*/ 1301099 h 1389832"/>
              <a:gd name="connsiteX300" fmla="*/ 1125120 w 1293562"/>
              <a:gd name="connsiteY300" fmla="*/ 1293580 h 1389832"/>
              <a:gd name="connsiteX301" fmla="*/ 1128128 w 1293562"/>
              <a:gd name="connsiteY301" fmla="*/ 1289068 h 1389832"/>
              <a:gd name="connsiteX302" fmla="*/ 1132640 w 1293562"/>
              <a:gd name="connsiteY302" fmla="*/ 1286060 h 1389832"/>
              <a:gd name="connsiteX303" fmla="*/ 1138656 w 1293562"/>
              <a:gd name="connsiteY303" fmla="*/ 1280044 h 1389832"/>
              <a:gd name="connsiteX304" fmla="*/ 1144672 w 1293562"/>
              <a:gd name="connsiteY304" fmla="*/ 1265005 h 1389832"/>
              <a:gd name="connsiteX305" fmla="*/ 1146176 w 1293562"/>
              <a:gd name="connsiteY305" fmla="*/ 1260493 h 1389832"/>
              <a:gd name="connsiteX306" fmla="*/ 1149183 w 1293562"/>
              <a:gd name="connsiteY306" fmla="*/ 1254477 h 1389832"/>
              <a:gd name="connsiteX307" fmla="*/ 1150687 w 1293562"/>
              <a:gd name="connsiteY307" fmla="*/ 1249965 h 1389832"/>
              <a:gd name="connsiteX308" fmla="*/ 1153695 w 1293562"/>
              <a:gd name="connsiteY308" fmla="*/ 1245453 h 1389832"/>
              <a:gd name="connsiteX309" fmla="*/ 1158207 w 1293562"/>
              <a:gd name="connsiteY309" fmla="*/ 1234926 h 1389832"/>
              <a:gd name="connsiteX310" fmla="*/ 1162719 w 1293562"/>
              <a:gd name="connsiteY310" fmla="*/ 1207855 h 1389832"/>
              <a:gd name="connsiteX311" fmla="*/ 1168735 w 1293562"/>
              <a:gd name="connsiteY311" fmla="*/ 1192815 h 1389832"/>
              <a:gd name="connsiteX312" fmla="*/ 1173247 w 1293562"/>
              <a:gd name="connsiteY312" fmla="*/ 1179280 h 1389832"/>
              <a:gd name="connsiteX313" fmla="*/ 1182270 w 1293562"/>
              <a:gd name="connsiteY313" fmla="*/ 1171760 h 1389832"/>
              <a:gd name="connsiteX314" fmla="*/ 1186782 w 1293562"/>
              <a:gd name="connsiteY314" fmla="*/ 1167248 h 1389832"/>
              <a:gd name="connsiteX315" fmla="*/ 1195806 w 1293562"/>
              <a:gd name="connsiteY315" fmla="*/ 1161232 h 1389832"/>
              <a:gd name="connsiteX316" fmla="*/ 1200318 w 1293562"/>
              <a:gd name="connsiteY316" fmla="*/ 1155217 h 1389832"/>
              <a:gd name="connsiteX317" fmla="*/ 1203326 w 1293562"/>
              <a:gd name="connsiteY317" fmla="*/ 1150705 h 1389832"/>
              <a:gd name="connsiteX318" fmla="*/ 1207837 w 1293562"/>
              <a:gd name="connsiteY318" fmla="*/ 1147697 h 1389832"/>
              <a:gd name="connsiteX319" fmla="*/ 1212349 w 1293562"/>
              <a:gd name="connsiteY319" fmla="*/ 1135665 h 1389832"/>
              <a:gd name="connsiteX320" fmla="*/ 1213853 w 1293562"/>
              <a:gd name="connsiteY320" fmla="*/ 1128145 h 1389832"/>
              <a:gd name="connsiteX321" fmla="*/ 1218365 w 1293562"/>
              <a:gd name="connsiteY321" fmla="*/ 1125138 h 1389832"/>
              <a:gd name="connsiteX322" fmla="*/ 1221373 w 1293562"/>
              <a:gd name="connsiteY322" fmla="*/ 1111602 h 1389832"/>
              <a:gd name="connsiteX323" fmla="*/ 1222877 w 1293562"/>
              <a:gd name="connsiteY323" fmla="*/ 1105586 h 1389832"/>
              <a:gd name="connsiteX324" fmla="*/ 1225885 w 1293562"/>
              <a:gd name="connsiteY324" fmla="*/ 1099570 h 1389832"/>
              <a:gd name="connsiteX325" fmla="*/ 1231901 w 1293562"/>
              <a:gd name="connsiteY325" fmla="*/ 1090547 h 1389832"/>
              <a:gd name="connsiteX326" fmla="*/ 1234908 w 1293562"/>
              <a:gd name="connsiteY326" fmla="*/ 1061972 h 1389832"/>
              <a:gd name="connsiteX327" fmla="*/ 1237916 w 1293562"/>
              <a:gd name="connsiteY327" fmla="*/ 1055956 h 1389832"/>
              <a:gd name="connsiteX328" fmla="*/ 1240924 w 1293562"/>
              <a:gd name="connsiteY328" fmla="*/ 1043924 h 1389832"/>
              <a:gd name="connsiteX329" fmla="*/ 1245436 w 1293562"/>
              <a:gd name="connsiteY329" fmla="*/ 1039413 h 1389832"/>
              <a:gd name="connsiteX330" fmla="*/ 1249948 w 1293562"/>
              <a:gd name="connsiteY330" fmla="*/ 1033397 h 1389832"/>
              <a:gd name="connsiteX331" fmla="*/ 1252956 w 1293562"/>
              <a:gd name="connsiteY331" fmla="*/ 1022869 h 1389832"/>
              <a:gd name="connsiteX332" fmla="*/ 1258972 w 1293562"/>
              <a:gd name="connsiteY332" fmla="*/ 1012342 h 1389832"/>
              <a:gd name="connsiteX333" fmla="*/ 1261979 w 1293562"/>
              <a:gd name="connsiteY333" fmla="*/ 1001814 h 1389832"/>
              <a:gd name="connsiteX334" fmla="*/ 1264987 w 1293562"/>
              <a:gd name="connsiteY334" fmla="*/ 997302 h 1389832"/>
              <a:gd name="connsiteX335" fmla="*/ 1269499 w 1293562"/>
              <a:gd name="connsiteY335" fmla="*/ 973239 h 1389832"/>
              <a:gd name="connsiteX336" fmla="*/ 1272507 w 1293562"/>
              <a:gd name="connsiteY336" fmla="*/ 959703 h 1389832"/>
              <a:gd name="connsiteX337" fmla="*/ 1275515 w 1293562"/>
              <a:gd name="connsiteY337" fmla="*/ 943160 h 1389832"/>
              <a:gd name="connsiteX338" fmla="*/ 1277019 w 1293562"/>
              <a:gd name="connsiteY338" fmla="*/ 928120 h 1389832"/>
              <a:gd name="connsiteX339" fmla="*/ 1283035 w 1293562"/>
              <a:gd name="connsiteY339" fmla="*/ 907065 h 1389832"/>
              <a:gd name="connsiteX340" fmla="*/ 1281531 w 1293562"/>
              <a:gd name="connsiteY340" fmla="*/ 902553 h 1389832"/>
              <a:gd name="connsiteX341" fmla="*/ 1278523 w 1293562"/>
              <a:gd name="connsiteY341" fmla="*/ 895034 h 1389832"/>
              <a:gd name="connsiteX342" fmla="*/ 1280027 w 1293562"/>
              <a:gd name="connsiteY342" fmla="*/ 870970 h 1389832"/>
              <a:gd name="connsiteX343" fmla="*/ 1283035 w 1293562"/>
              <a:gd name="connsiteY343" fmla="*/ 861947 h 1389832"/>
              <a:gd name="connsiteX344" fmla="*/ 1284539 w 1293562"/>
              <a:gd name="connsiteY344" fmla="*/ 851419 h 1389832"/>
              <a:gd name="connsiteX345" fmla="*/ 1286043 w 1293562"/>
              <a:gd name="connsiteY345" fmla="*/ 846907 h 1389832"/>
              <a:gd name="connsiteX346" fmla="*/ 1287547 w 1293562"/>
              <a:gd name="connsiteY346" fmla="*/ 833372 h 1389832"/>
              <a:gd name="connsiteX347" fmla="*/ 1292058 w 1293562"/>
              <a:gd name="connsiteY347" fmla="*/ 815324 h 1389832"/>
              <a:gd name="connsiteX348" fmla="*/ 1293562 w 1293562"/>
              <a:gd name="connsiteY348" fmla="*/ 806301 h 1389832"/>
              <a:gd name="connsiteX349" fmla="*/ 1292058 w 1293562"/>
              <a:gd name="connsiteY349" fmla="*/ 612292 h 1389832"/>
              <a:gd name="connsiteX350" fmla="*/ 1286043 w 1293562"/>
              <a:gd name="connsiteY350" fmla="*/ 601764 h 1389832"/>
              <a:gd name="connsiteX351" fmla="*/ 1284539 w 1293562"/>
              <a:gd name="connsiteY351" fmla="*/ 595748 h 1389832"/>
              <a:gd name="connsiteX352" fmla="*/ 1281531 w 1293562"/>
              <a:gd name="connsiteY352" fmla="*/ 586724 h 1389832"/>
              <a:gd name="connsiteX353" fmla="*/ 1280027 w 1293562"/>
              <a:gd name="connsiteY353" fmla="*/ 519047 h 1389832"/>
              <a:gd name="connsiteX354" fmla="*/ 1277019 w 1293562"/>
              <a:gd name="connsiteY354" fmla="*/ 514535 h 1389832"/>
              <a:gd name="connsiteX355" fmla="*/ 1272507 w 1293562"/>
              <a:gd name="connsiteY355" fmla="*/ 496488 h 1389832"/>
              <a:gd name="connsiteX356" fmla="*/ 1271003 w 1293562"/>
              <a:gd name="connsiteY356" fmla="*/ 488968 h 1389832"/>
              <a:gd name="connsiteX357" fmla="*/ 1267995 w 1293562"/>
              <a:gd name="connsiteY357" fmla="*/ 479944 h 1389832"/>
              <a:gd name="connsiteX358" fmla="*/ 1264987 w 1293562"/>
              <a:gd name="connsiteY358" fmla="*/ 466409 h 1389832"/>
              <a:gd name="connsiteX359" fmla="*/ 1263483 w 1293562"/>
              <a:gd name="connsiteY359" fmla="*/ 460393 h 1389832"/>
              <a:gd name="connsiteX360" fmla="*/ 1260476 w 1293562"/>
              <a:gd name="connsiteY360" fmla="*/ 443849 h 1389832"/>
              <a:gd name="connsiteX361" fmla="*/ 1257468 w 1293562"/>
              <a:gd name="connsiteY361" fmla="*/ 434826 h 1389832"/>
              <a:gd name="connsiteX362" fmla="*/ 1254460 w 1293562"/>
              <a:gd name="connsiteY362" fmla="*/ 419786 h 1389832"/>
              <a:gd name="connsiteX363" fmla="*/ 1251452 w 1293562"/>
              <a:gd name="connsiteY363" fmla="*/ 415274 h 1389832"/>
              <a:gd name="connsiteX364" fmla="*/ 1246940 w 1293562"/>
              <a:gd name="connsiteY364" fmla="*/ 406251 h 1389832"/>
              <a:gd name="connsiteX365" fmla="*/ 1243932 w 1293562"/>
              <a:gd name="connsiteY365" fmla="*/ 394219 h 1389832"/>
              <a:gd name="connsiteX366" fmla="*/ 1242428 w 1293562"/>
              <a:gd name="connsiteY366" fmla="*/ 385195 h 1389832"/>
              <a:gd name="connsiteX367" fmla="*/ 1239420 w 1293562"/>
              <a:gd name="connsiteY367" fmla="*/ 380684 h 1389832"/>
              <a:gd name="connsiteX368" fmla="*/ 1234908 w 1293562"/>
              <a:gd name="connsiteY368" fmla="*/ 361132 h 1389832"/>
              <a:gd name="connsiteX369" fmla="*/ 1231901 w 1293562"/>
              <a:gd name="connsiteY369" fmla="*/ 349101 h 1389832"/>
              <a:gd name="connsiteX370" fmla="*/ 1230397 w 1293562"/>
              <a:gd name="connsiteY370" fmla="*/ 344589 h 1389832"/>
              <a:gd name="connsiteX371" fmla="*/ 1222877 w 1293562"/>
              <a:gd name="connsiteY371" fmla="*/ 331053 h 1389832"/>
              <a:gd name="connsiteX372" fmla="*/ 1219869 w 1293562"/>
              <a:gd name="connsiteY372" fmla="*/ 322030 h 1389832"/>
              <a:gd name="connsiteX373" fmla="*/ 1218365 w 1293562"/>
              <a:gd name="connsiteY373" fmla="*/ 317518 h 1389832"/>
              <a:gd name="connsiteX374" fmla="*/ 1215357 w 1293562"/>
              <a:gd name="connsiteY374" fmla="*/ 313006 h 1389832"/>
              <a:gd name="connsiteX375" fmla="*/ 1212349 w 1293562"/>
              <a:gd name="connsiteY375" fmla="*/ 303982 h 1389832"/>
              <a:gd name="connsiteX376" fmla="*/ 1209341 w 1293562"/>
              <a:gd name="connsiteY376" fmla="*/ 294959 h 1389832"/>
              <a:gd name="connsiteX377" fmla="*/ 1207837 w 1293562"/>
              <a:gd name="connsiteY377" fmla="*/ 290447 h 1389832"/>
              <a:gd name="connsiteX378" fmla="*/ 1206333 w 1293562"/>
              <a:gd name="connsiteY378" fmla="*/ 284431 h 1389832"/>
              <a:gd name="connsiteX379" fmla="*/ 1201822 w 1293562"/>
              <a:gd name="connsiteY379" fmla="*/ 279919 h 1389832"/>
              <a:gd name="connsiteX380" fmla="*/ 1198814 w 1293562"/>
              <a:gd name="connsiteY380" fmla="*/ 267888 h 1389832"/>
              <a:gd name="connsiteX381" fmla="*/ 1195806 w 1293562"/>
              <a:gd name="connsiteY381" fmla="*/ 263376 h 1389832"/>
              <a:gd name="connsiteX382" fmla="*/ 1188286 w 1293562"/>
              <a:gd name="connsiteY382" fmla="*/ 251344 h 1389832"/>
              <a:gd name="connsiteX383" fmla="*/ 1182270 w 1293562"/>
              <a:gd name="connsiteY383" fmla="*/ 237809 h 1389832"/>
              <a:gd name="connsiteX384" fmla="*/ 1177758 w 1293562"/>
              <a:gd name="connsiteY384" fmla="*/ 234801 h 1389832"/>
              <a:gd name="connsiteX385" fmla="*/ 1173247 w 1293562"/>
              <a:gd name="connsiteY385" fmla="*/ 221265 h 1389832"/>
              <a:gd name="connsiteX386" fmla="*/ 1171743 w 1293562"/>
              <a:gd name="connsiteY386" fmla="*/ 216753 h 1389832"/>
              <a:gd name="connsiteX387" fmla="*/ 1164223 w 1293562"/>
              <a:gd name="connsiteY387" fmla="*/ 207730 h 1389832"/>
              <a:gd name="connsiteX388" fmla="*/ 1162719 w 1293562"/>
              <a:gd name="connsiteY388" fmla="*/ 203218 h 1389832"/>
              <a:gd name="connsiteX389" fmla="*/ 1158207 w 1293562"/>
              <a:gd name="connsiteY389" fmla="*/ 200210 h 1389832"/>
              <a:gd name="connsiteX390" fmla="*/ 1152191 w 1293562"/>
              <a:gd name="connsiteY390" fmla="*/ 188178 h 1389832"/>
              <a:gd name="connsiteX391" fmla="*/ 1150687 w 1293562"/>
              <a:gd name="connsiteY391" fmla="*/ 183667 h 1389832"/>
              <a:gd name="connsiteX392" fmla="*/ 1147679 w 1293562"/>
              <a:gd name="connsiteY392" fmla="*/ 179155 h 1389832"/>
              <a:gd name="connsiteX393" fmla="*/ 1146176 w 1293562"/>
              <a:gd name="connsiteY393" fmla="*/ 173139 h 1389832"/>
              <a:gd name="connsiteX394" fmla="*/ 1140160 w 1293562"/>
              <a:gd name="connsiteY394" fmla="*/ 164115 h 1389832"/>
              <a:gd name="connsiteX395" fmla="*/ 1137152 w 1293562"/>
              <a:gd name="connsiteY395" fmla="*/ 159603 h 1389832"/>
              <a:gd name="connsiteX396" fmla="*/ 1131136 w 1293562"/>
              <a:gd name="connsiteY396" fmla="*/ 150580 h 1389832"/>
              <a:gd name="connsiteX397" fmla="*/ 1123616 w 1293562"/>
              <a:gd name="connsiteY397" fmla="*/ 141556 h 1389832"/>
              <a:gd name="connsiteX398" fmla="*/ 1122112 w 1293562"/>
              <a:gd name="connsiteY398" fmla="*/ 135540 h 1389832"/>
              <a:gd name="connsiteX399" fmla="*/ 1113089 w 1293562"/>
              <a:gd name="connsiteY399" fmla="*/ 123509 h 1389832"/>
              <a:gd name="connsiteX400" fmla="*/ 1107073 w 1293562"/>
              <a:gd name="connsiteY400" fmla="*/ 108469 h 1389832"/>
              <a:gd name="connsiteX401" fmla="*/ 1102561 w 1293562"/>
              <a:gd name="connsiteY401" fmla="*/ 105461 h 1389832"/>
              <a:gd name="connsiteX402" fmla="*/ 1096545 w 1293562"/>
              <a:gd name="connsiteY402" fmla="*/ 96438 h 1389832"/>
              <a:gd name="connsiteX403" fmla="*/ 1093537 w 1293562"/>
              <a:gd name="connsiteY403" fmla="*/ 91926 h 1389832"/>
              <a:gd name="connsiteX404" fmla="*/ 1089026 w 1293562"/>
              <a:gd name="connsiteY404" fmla="*/ 90422 h 1389832"/>
              <a:gd name="connsiteX405" fmla="*/ 1078498 w 1293562"/>
              <a:gd name="connsiteY405" fmla="*/ 78390 h 1389832"/>
              <a:gd name="connsiteX406" fmla="*/ 1072482 w 1293562"/>
              <a:gd name="connsiteY406" fmla="*/ 69367 h 1389832"/>
              <a:gd name="connsiteX407" fmla="*/ 1069474 w 1293562"/>
              <a:gd name="connsiteY407" fmla="*/ 64855 h 1389832"/>
              <a:gd name="connsiteX408" fmla="*/ 1067970 w 1293562"/>
              <a:gd name="connsiteY408" fmla="*/ 60343 h 1389832"/>
              <a:gd name="connsiteX409" fmla="*/ 1058947 w 1293562"/>
              <a:gd name="connsiteY409" fmla="*/ 51319 h 1389832"/>
              <a:gd name="connsiteX410" fmla="*/ 1055939 w 1293562"/>
              <a:gd name="connsiteY410" fmla="*/ 46807 h 1389832"/>
              <a:gd name="connsiteX411" fmla="*/ 1045411 w 1293562"/>
              <a:gd name="connsiteY411" fmla="*/ 40792 h 1389832"/>
              <a:gd name="connsiteX412" fmla="*/ 1043907 w 1293562"/>
              <a:gd name="connsiteY412" fmla="*/ 36280 h 1389832"/>
              <a:gd name="connsiteX413" fmla="*/ 1039395 w 1293562"/>
              <a:gd name="connsiteY413" fmla="*/ 34776 h 1389832"/>
              <a:gd name="connsiteX414" fmla="*/ 1022852 w 1293562"/>
              <a:gd name="connsiteY414" fmla="*/ 185 h 138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</a:cxnLst>
            <a:rect l="l" t="t" r="r" b="b"/>
            <a:pathLst>
              <a:path w="1293562" h="1389832">
                <a:moveTo>
                  <a:pt x="1022852" y="185"/>
                </a:moveTo>
                <a:cubicBezTo>
                  <a:pt x="1009317" y="-1319"/>
                  <a:pt x="1000605" y="6261"/>
                  <a:pt x="958182" y="25752"/>
                </a:cubicBezTo>
                <a:cubicBezTo>
                  <a:pt x="955904" y="26799"/>
                  <a:pt x="954292" y="28935"/>
                  <a:pt x="952166" y="30264"/>
                </a:cubicBezTo>
                <a:cubicBezTo>
                  <a:pt x="921616" y="49359"/>
                  <a:pt x="966496" y="19709"/>
                  <a:pt x="941639" y="36280"/>
                </a:cubicBezTo>
                <a:cubicBezTo>
                  <a:pt x="933427" y="52701"/>
                  <a:pt x="944041" y="33964"/>
                  <a:pt x="934119" y="45303"/>
                </a:cubicBezTo>
                <a:cubicBezTo>
                  <a:pt x="921836" y="59340"/>
                  <a:pt x="933743" y="50567"/>
                  <a:pt x="923591" y="57335"/>
                </a:cubicBezTo>
                <a:cubicBezTo>
                  <a:pt x="921586" y="60343"/>
                  <a:pt x="920584" y="64354"/>
                  <a:pt x="917576" y="66359"/>
                </a:cubicBezTo>
                <a:cubicBezTo>
                  <a:pt x="916072" y="67362"/>
                  <a:pt x="914716" y="68633"/>
                  <a:pt x="913064" y="69367"/>
                </a:cubicBezTo>
                <a:cubicBezTo>
                  <a:pt x="906245" y="72397"/>
                  <a:pt x="897751" y="73933"/>
                  <a:pt x="890504" y="75382"/>
                </a:cubicBezTo>
                <a:cubicBezTo>
                  <a:pt x="887496" y="77387"/>
                  <a:pt x="884910" y="80255"/>
                  <a:pt x="881481" y="81398"/>
                </a:cubicBezTo>
                <a:lnTo>
                  <a:pt x="872457" y="84406"/>
                </a:lnTo>
                <a:cubicBezTo>
                  <a:pt x="871454" y="85910"/>
                  <a:pt x="870500" y="87447"/>
                  <a:pt x="869449" y="88918"/>
                </a:cubicBezTo>
                <a:cubicBezTo>
                  <a:pt x="867992" y="90958"/>
                  <a:pt x="866181" y="92758"/>
                  <a:pt x="864937" y="94934"/>
                </a:cubicBezTo>
                <a:cubicBezTo>
                  <a:pt x="864151" y="96310"/>
                  <a:pt x="864554" y="98324"/>
                  <a:pt x="863433" y="99445"/>
                </a:cubicBezTo>
                <a:cubicBezTo>
                  <a:pt x="862312" y="100566"/>
                  <a:pt x="860426" y="100448"/>
                  <a:pt x="858922" y="100949"/>
                </a:cubicBezTo>
                <a:cubicBezTo>
                  <a:pt x="853149" y="118268"/>
                  <a:pt x="859469" y="101946"/>
                  <a:pt x="846890" y="123509"/>
                </a:cubicBezTo>
                <a:cubicBezTo>
                  <a:pt x="846091" y="124878"/>
                  <a:pt x="846376" y="126782"/>
                  <a:pt x="845386" y="128020"/>
                </a:cubicBezTo>
                <a:cubicBezTo>
                  <a:pt x="842789" y="131266"/>
                  <a:pt x="838471" y="131629"/>
                  <a:pt x="834858" y="132532"/>
                </a:cubicBezTo>
                <a:cubicBezTo>
                  <a:pt x="823874" y="139856"/>
                  <a:pt x="837679" y="130921"/>
                  <a:pt x="824331" y="138548"/>
                </a:cubicBezTo>
                <a:cubicBezTo>
                  <a:pt x="822762" y="139445"/>
                  <a:pt x="821471" y="140822"/>
                  <a:pt x="819819" y="141556"/>
                </a:cubicBezTo>
                <a:cubicBezTo>
                  <a:pt x="816922" y="142844"/>
                  <a:pt x="813631" y="143146"/>
                  <a:pt x="810795" y="144564"/>
                </a:cubicBezTo>
                <a:cubicBezTo>
                  <a:pt x="807562" y="146181"/>
                  <a:pt x="804780" y="148575"/>
                  <a:pt x="801772" y="150580"/>
                </a:cubicBezTo>
                <a:cubicBezTo>
                  <a:pt x="800268" y="151583"/>
                  <a:pt x="799014" y="153150"/>
                  <a:pt x="797260" y="153588"/>
                </a:cubicBezTo>
                <a:cubicBezTo>
                  <a:pt x="793899" y="154428"/>
                  <a:pt x="784414" y="156636"/>
                  <a:pt x="782220" y="158099"/>
                </a:cubicBezTo>
                <a:cubicBezTo>
                  <a:pt x="776389" y="161986"/>
                  <a:pt x="779423" y="160535"/>
                  <a:pt x="773197" y="162611"/>
                </a:cubicBezTo>
                <a:cubicBezTo>
                  <a:pt x="760160" y="175648"/>
                  <a:pt x="775233" y="161362"/>
                  <a:pt x="758157" y="174643"/>
                </a:cubicBezTo>
                <a:cubicBezTo>
                  <a:pt x="749668" y="181245"/>
                  <a:pt x="758153" y="178028"/>
                  <a:pt x="747629" y="180659"/>
                </a:cubicBezTo>
                <a:cubicBezTo>
                  <a:pt x="744217" y="182365"/>
                  <a:pt x="736733" y="185916"/>
                  <a:pt x="734094" y="188178"/>
                </a:cubicBezTo>
                <a:cubicBezTo>
                  <a:pt x="725539" y="195510"/>
                  <a:pt x="737872" y="190994"/>
                  <a:pt x="725070" y="194194"/>
                </a:cubicBezTo>
                <a:cubicBezTo>
                  <a:pt x="723065" y="195698"/>
                  <a:pt x="720957" y="197075"/>
                  <a:pt x="719054" y="198706"/>
                </a:cubicBezTo>
                <a:cubicBezTo>
                  <a:pt x="717439" y="200090"/>
                  <a:pt x="716222" y="201912"/>
                  <a:pt x="714543" y="203218"/>
                </a:cubicBezTo>
                <a:cubicBezTo>
                  <a:pt x="708011" y="208299"/>
                  <a:pt x="706050" y="208968"/>
                  <a:pt x="699503" y="212242"/>
                </a:cubicBezTo>
                <a:cubicBezTo>
                  <a:pt x="698500" y="213746"/>
                  <a:pt x="698028" y="215795"/>
                  <a:pt x="696495" y="216753"/>
                </a:cubicBezTo>
                <a:cubicBezTo>
                  <a:pt x="693806" y="218433"/>
                  <a:pt x="690110" y="218002"/>
                  <a:pt x="687472" y="219761"/>
                </a:cubicBezTo>
                <a:lnTo>
                  <a:pt x="682960" y="222769"/>
                </a:lnTo>
                <a:cubicBezTo>
                  <a:pt x="681957" y="224273"/>
                  <a:pt x="681363" y="226152"/>
                  <a:pt x="679952" y="227281"/>
                </a:cubicBezTo>
                <a:cubicBezTo>
                  <a:pt x="678714" y="228271"/>
                  <a:pt x="676858" y="228076"/>
                  <a:pt x="675440" y="228785"/>
                </a:cubicBezTo>
                <a:cubicBezTo>
                  <a:pt x="673823" y="229593"/>
                  <a:pt x="672432" y="230790"/>
                  <a:pt x="670928" y="231793"/>
                </a:cubicBezTo>
                <a:cubicBezTo>
                  <a:pt x="661435" y="246032"/>
                  <a:pt x="675778" y="226710"/>
                  <a:pt x="661904" y="237809"/>
                </a:cubicBezTo>
                <a:cubicBezTo>
                  <a:pt x="660666" y="238799"/>
                  <a:pt x="661391" y="241082"/>
                  <a:pt x="660401" y="242320"/>
                </a:cubicBezTo>
                <a:cubicBezTo>
                  <a:pt x="658188" y="245086"/>
                  <a:pt x="652340" y="246362"/>
                  <a:pt x="649873" y="248336"/>
                </a:cubicBezTo>
                <a:cubicBezTo>
                  <a:pt x="646551" y="250993"/>
                  <a:pt x="644885" y="256015"/>
                  <a:pt x="640849" y="257360"/>
                </a:cubicBezTo>
                <a:lnTo>
                  <a:pt x="631826" y="260368"/>
                </a:lnTo>
                <a:cubicBezTo>
                  <a:pt x="631325" y="261872"/>
                  <a:pt x="631612" y="263959"/>
                  <a:pt x="630322" y="264880"/>
                </a:cubicBezTo>
                <a:cubicBezTo>
                  <a:pt x="627742" y="266723"/>
                  <a:pt x="623936" y="266130"/>
                  <a:pt x="621298" y="267888"/>
                </a:cubicBezTo>
                <a:cubicBezTo>
                  <a:pt x="619794" y="268890"/>
                  <a:pt x="618438" y="270161"/>
                  <a:pt x="616786" y="270895"/>
                </a:cubicBezTo>
                <a:cubicBezTo>
                  <a:pt x="613888" y="272183"/>
                  <a:pt x="607762" y="273903"/>
                  <a:pt x="607762" y="273903"/>
                </a:cubicBezTo>
                <a:cubicBezTo>
                  <a:pt x="606759" y="275407"/>
                  <a:pt x="606287" y="277457"/>
                  <a:pt x="604754" y="278415"/>
                </a:cubicBezTo>
                <a:cubicBezTo>
                  <a:pt x="602066" y="280095"/>
                  <a:pt x="595731" y="281423"/>
                  <a:pt x="595731" y="281423"/>
                </a:cubicBezTo>
                <a:cubicBezTo>
                  <a:pt x="594728" y="282927"/>
                  <a:pt x="594134" y="284806"/>
                  <a:pt x="592723" y="285935"/>
                </a:cubicBezTo>
                <a:cubicBezTo>
                  <a:pt x="591485" y="286925"/>
                  <a:pt x="589629" y="286730"/>
                  <a:pt x="588211" y="287439"/>
                </a:cubicBezTo>
                <a:cubicBezTo>
                  <a:pt x="586594" y="288247"/>
                  <a:pt x="585351" y="289713"/>
                  <a:pt x="583699" y="290447"/>
                </a:cubicBezTo>
                <a:cubicBezTo>
                  <a:pt x="583696" y="290449"/>
                  <a:pt x="572421" y="294207"/>
                  <a:pt x="570164" y="294959"/>
                </a:cubicBezTo>
                <a:lnTo>
                  <a:pt x="561140" y="297967"/>
                </a:lnTo>
                <a:lnTo>
                  <a:pt x="556628" y="299470"/>
                </a:lnTo>
                <a:cubicBezTo>
                  <a:pt x="536892" y="314272"/>
                  <a:pt x="560864" y="297284"/>
                  <a:pt x="546101" y="305486"/>
                </a:cubicBezTo>
                <a:lnTo>
                  <a:pt x="532565" y="314510"/>
                </a:lnTo>
                <a:lnTo>
                  <a:pt x="528053" y="317518"/>
                </a:lnTo>
                <a:lnTo>
                  <a:pt x="523541" y="320526"/>
                </a:lnTo>
                <a:cubicBezTo>
                  <a:pt x="522802" y="322004"/>
                  <a:pt x="519296" y="329637"/>
                  <a:pt x="517526" y="331053"/>
                </a:cubicBezTo>
                <a:cubicBezTo>
                  <a:pt x="516288" y="332043"/>
                  <a:pt x="514518" y="332056"/>
                  <a:pt x="513014" y="332557"/>
                </a:cubicBezTo>
                <a:cubicBezTo>
                  <a:pt x="512011" y="334061"/>
                  <a:pt x="510814" y="335452"/>
                  <a:pt x="510006" y="337069"/>
                </a:cubicBezTo>
                <a:cubicBezTo>
                  <a:pt x="509297" y="338487"/>
                  <a:pt x="509381" y="340262"/>
                  <a:pt x="508502" y="341581"/>
                </a:cubicBezTo>
                <a:cubicBezTo>
                  <a:pt x="506277" y="344918"/>
                  <a:pt x="497527" y="351255"/>
                  <a:pt x="494966" y="352109"/>
                </a:cubicBezTo>
                <a:lnTo>
                  <a:pt x="481431" y="356620"/>
                </a:lnTo>
                <a:cubicBezTo>
                  <a:pt x="479426" y="358124"/>
                  <a:pt x="477187" y="359360"/>
                  <a:pt x="475415" y="361132"/>
                </a:cubicBezTo>
                <a:cubicBezTo>
                  <a:pt x="474137" y="362410"/>
                  <a:pt x="473767" y="364454"/>
                  <a:pt x="472407" y="365644"/>
                </a:cubicBezTo>
                <a:cubicBezTo>
                  <a:pt x="469686" y="368025"/>
                  <a:pt x="463383" y="371660"/>
                  <a:pt x="463383" y="371660"/>
                </a:cubicBezTo>
                <a:cubicBezTo>
                  <a:pt x="456417" y="382112"/>
                  <a:pt x="465731" y="369984"/>
                  <a:pt x="452856" y="379180"/>
                </a:cubicBezTo>
                <a:cubicBezTo>
                  <a:pt x="440956" y="387680"/>
                  <a:pt x="458590" y="380780"/>
                  <a:pt x="445336" y="385195"/>
                </a:cubicBezTo>
                <a:cubicBezTo>
                  <a:pt x="442502" y="388029"/>
                  <a:pt x="440081" y="391040"/>
                  <a:pt x="436312" y="392715"/>
                </a:cubicBezTo>
                <a:cubicBezTo>
                  <a:pt x="433415" y="394003"/>
                  <a:pt x="429927" y="393964"/>
                  <a:pt x="427289" y="395723"/>
                </a:cubicBezTo>
                <a:cubicBezTo>
                  <a:pt x="425785" y="396726"/>
                  <a:pt x="424166" y="397574"/>
                  <a:pt x="422777" y="398731"/>
                </a:cubicBezTo>
                <a:cubicBezTo>
                  <a:pt x="421143" y="400093"/>
                  <a:pt x="420035" y="402063"/>
                  <a:pt x="418265" y="403243"/>
                </a:cubicBezTo>
                <a:cubicBezTo>
                  <a:pt x="416946" y="404122"/>
                  <a:pt x="415277" y="404311"/>
                  <a:pt x="413753" y="404747"/>
                </a:cubicBezTo>
                <a:cubicBezTo>
                  <a:pt x="397844" y="409292"/>
                  <a:pt x="420154" y="402112"/>
                  <a:pt x="398714" y="409259"/>
                </a:cubicBezTo>
                <a:cubicBezTo>
                  <a:pt x="397210" y="409760"/>
                  <a:pt x="395521" y="409884"/>
                  <a:pt x="394202" y="410763"/>
                </a:cubicBezTo>
                <a:cubicBezTo>
                  <a:pt x="391194" y="412768"/>
                  <a:pt x="388723" y="416069"/>
                  <a:pt x="385178" y="416778"/>
                </a:cubicBezTo>
                <a:cubicBezTo>
                  <a:pt x="382317" y="417350"/>
                  <a:pt x="376231" y="418244"/>
                  <a:pt x="373147" y="419786"/>
                </a:cubicBezTo>
                <a:cubicBezTo>
                  <a:pt x="371530" y="420594"/>
                  <a:pt x="370252" y="421986"/>
                  <a:pt x="368635" y="422794"/>
                </a:cubicBezTo>
                <a:cubicBezTo>
                  <a:pt x="367217" y="423503"/>
                  <a:pt x="365541" y="423589"/>
                  <a:pt x="364123" y="424298"/>
                </a:cubicBezTo>
                <a:cubicBezTo>
                  <a:pt x="362219" y="425250"/>
                  <a:pt x="354549" y="431000"/>
                  <a:pt x="353595" y="431818"/>
                </a:cubicBezTo>
                <a:cubicBezTo>
                  <a:pt x="351980" y="433202"/>
                  <a:pt x="350717" y="434968"/>
                  <a:pt x="349083" y="436330"/>
                </a:cubicBezTo>
                <a:cubicBezTo>
                  <a:pt x="345195" y="439570"/>
                  <a:pt x="344583" y="439334"/>
                  <a:pt x="340060" y="440842"/>
                </a:cubicBezTo>
                <a:cubicBezTo>
                  <a:pt x="337681" y="444410"/>
                  <a:pt x="335335" y="448108"/>
                  <a:pt x="332540" y="451369"/>
                </a:cubicBezTo>
                <a:cubicBezTo>
                  <a:pt x="331156" y="452984"/>
                  <a:pt x="329334" y="454202"/>
                  <a:pt x="328028" y="455881"/>
                </a:cubicBezTo>
                <a:cubicBezTo>
                  <a:pt x="320698" y="465305"/>
                  <a:pt x="325289" y="464197"/>
                  <a:pt x="315997" y="467913"/>
                </a:cubicBezTo>
                <a:cubicBezTo>
                  <a:pt x="311581" y="469679"/>
                  <a:pt x="306973" y="470920"/>
                  <a:pt x="302461" y="472424"/>
                </a:cubicBezTo>
                <a:lnTo>
                  <a:pt x="297949" y="473928"/>
                </a:lnTo>
                <a:cubicBezTo>
                  <a:pt x="296946" y="475432"/>
                  <a:pt x="296352" y="477311"/>
                  <a:pt x="294941" y="478440"/>
                </a:cubicBezTo>
                <a:cubicBezTo>
                  <a:pt x="293931" y="479248"/>
                  <a:pt x="284846" y="481318"/>
                  <a:pt x="284414" y="481448"/>
                </a:cubicBezTo>
                <a:cubicBezTo>
                  <a:pt x="269152" y="486027"/>
                  <a:pt x="281574" y="483219"/>
                  <a:pt x="267870" y="485960"/>
                </a:cubicBezTo>
                <a:cubicBezTo>
                  <a:pt x="265865" y="486963"/>
                  <a:pt x="263953" y="488181"/>
                  <a:pt x="261854" y="488968"/>
                </a:cubicBezTo>
                <a:cubicBezTo>
                  <a:pt x="259919" y="489694"/>
                  <a:pt x="257739" y="489658"/>
                  <a:pt x="255839" y="490472"/>
                </a:cubicBezTo>
                <a:cubicBezTo>
                  <a:pt x="254178" y="491184"/>
                  <a:pt x="252944" y="492672"/>
                  <a:pt x="251327" y="493480"/>
                </a:cubicBezTo>
                <a:cubicBezTo>
                  <a:pt x="249909" y="494189"/>
                  <a:pt x="248319" y="494483"/>
                  <a:pt x="246815" y="494984"/>
                </a:cubicBezTo>
                <a:cubicBezTo>
                  <a:pt x="244810" y="497490"/>
                  <a:pt x="243069" y="500233"/>
                  <a:pt x="240799" y="502503"/>
                </a:cubicBezTo>
                <a:cubicBezTo>
                  <a:pt x="239521" y="503781"/>
                  <a:pt x="237758" y="504460"/>
                  <a:pt x="236287" y="505511"/>
                </a:cubicBezTo>
                <a:cubicBezTo>
                  <a:pt x="234248" y="506968"/>
                  <a:pt x="232044" y="508251"/>
                  <a:pt x="230272" y="510023"/>
                </a:cubicBezTo>
                <a:cubicBezTo>
                  <a:pt x="228500" y="511796"/>
                  <a:pt x="227532" y="514267"/>
                  <a:pt x="225760" y="516039"/>
                </a:cubicBezTo>
                <a:cubicBezTo>
                  <a:pt x="223490" y="518309"/>
                  <a:pt x="220510" y="519785"/>
                  <a:pt x="218240" y="522055"/>
                </a:cubicBezTo>
                <a:cubicBezTo>
                  <a:pt x="211438" y="528857"/>
                  <a:pt x="219503" y="525144"/>
                  <a:pt x="210720" y="528070"/>
                </a:cubicBezTo>
                <a:cubicBezTo>
                  <a:pt x="209216" y="529073"/>
                  <a:pt x="207398" y="529718"/>
                  <a:pt x="206208" y="531078"/>
                </a:cubicBezTo>
                <a:cubicBezTo>
                  <a:pt x="203828" y="533799"/>
                  <a:pt x="202198" y="537094"/>
                  <a:pt x="200193" y="540102"/>
                </a:cubicBezTo>
                <a:cubicBezTo>
                  <a:pt x="199190" y="541606"/>
                  <a:pt x="198900" y="544042"/>
                  <a:pt x="197185" y="544614"/>
                </a:cubicBezTo>
                <a:lnTo>
                  <a:pt x="192673" y="546118"/>
                </a:lnTo>
                <a:cubicBezTo>
                  <a:pt x="192172" y="547622"/>
                  <a:pt x="192159" y="549392"/>
                  <a:pt x="191169" y="550630"/>
                </a:cubicBezTo>
                <a:cubicBezTo>
                  <a:pt x="190040" y="552041"/>
                  <a:pt x="188128" y="552587"/>
                  <a:pt x="186657" y="553638"/>
                </a:cubicBezTo>
                <a:cubicBezTo>
                  <a:pt x="184617" y="555095"/>
                  <a:pt x="182646" y="556645"/>
                  <a:pt x="180641" y="558149"/>
                </a:cubicBezTo>
                <a:cubicBezTo>
                  <a:pt x="179638" y="559653"/>
                  <a:pt x="178790" y="561272"/>
                  <a:pt x="177633" y="562661"/>
                </a:cubicBezTo>
                <a:cubicBezTo>
                  <a:pt x="173214" y="567964"/>
                  <a:pt x="170389" y="568995"/>
                  <a:pt x="164098" y="573189"/>
                </a:cubicBezTo>
                <a:cubicBezTo>
                  <a:pt x="162594" y="574192"/>
                  <a:pt x="161358" y="575843"/>
                  <a:pt x="159586" y="576197"/>
                </a:cubicBezTo>
                <a:cubicBezTo>
                  <a:pt x="157079" y="576698"/>
                  <a:pt x="154532" y="577028"/>
                  <a:pt x="152066" y="577701"/>
                </a:cubicBezTo>
                <a:cubicBezTo>
                  <a:pt x="147478" y="578952"/>
                  <a:pt x="143043" y="580709"/>
                  <a:pt x="138531" y="582213"/>
                </a:cubicBezTo>
                <a:lnTo>
                  <a:pt x="134019" y="583717"/>
                </a:lnTo>
                <a:cubicBezTo>
                  <a:pt x="132515" y="585221"/>
                  <a:pt x="131238" y="586992"/>
                  <a:pt x="129507" y="588228"/>
                </a:cubicBezTo>
                <a:cubicBezTo>
                  <a:pt x="126254" y="590551"/>
                  <a:pt x="122662" y="591512"/>
                  <a:pt x="118979" y="592740"/>
                </a:cubicBezTo>
                <a:cubicBezTo>
                  <a:pt x="117977" y="594244"/>
                  <a:pt x="117250" y="595974"/>
                  <a:pt x="115972" y="597252"/>
                </a:cubicBezTo>
                <a:cubicBezTo>
                  <a:pt x="111663" y="601562"/>
                  <a:pt x="111840" y="599318"/>
                  <a:pt x="106948" y="601764"/>
                </a:cubicBezTo>
                <a:cubicBezTo>
                  <a:pt x="105331" y="602572"/>
                  <a:pt x="103825" y="603615"/>
                  <a:pt x="102436" y="604772"/>
                </a:cubicBezTo>
                <a:cubicBezTo>
                  <a:pt x="100802" y="606134"/>
                  <a:pt x="99603" y="607978"/>
                  <a:pt x="97924" y="609284"/>
                </a:cubicBezTo>
                <a:cubicBezTo>
                  <a:pt x="84399" y="619803"/>
                  <a:pt x="93408" y="611543"/>
                  <a:pt x="84389" y="618307"/>
                </a:cubicBezTo>
                <a:cubicBezTo>
                  <a:pt x="71089" y="628282"/>
                  <a:pt x="77113" y="625746"/>
                  <a:pt x="67845" y="628835"/>
                </a:cubicBezTo>
                <a:cubicBezTo>
                  <a:pt x="51340" y="645340"/>
                  <a:pt x="79668" y="617344"/>
                  <a:pt x="55814" y="639363"/>
                </a:cubicBezTo>
                <a:cubicBezTo>
                  <a:pt x="51497" y="643348"/>
                  <a:pt x="45635" y="651219"/>
                  <a:pt x="39270" y="654402"/>
                </a:cubicBezTo>
                <a:cubicBezTo>
                  <a:pt x="35833" y="656121"/>
                  <a:pt x="30671" y="656552"/>
                  <a:pt x="27239" y="657410"/>
                </a:cubicBezTo>
                <a:cubicBezTo>
                  <a:pt x="25701" y="657795"/>
                  <a:pt x="24245" y="658458"/>
                  <a:pt x="22727" y="658914"/>
                </a:cubicBezTo>
                <a:cubicBezTo>
                  <a:pt x="19231" y="659963"/>
                  <a:pt x="15687" y="660849"/>
                  <a:pt x="12199" y="661922"/>
                </a:cubicBezTo>
                <a:cubicBezTo>
                  <a:pt x="9169" y="662854"/>
                  <a:pt x="3176" y="664930"/>
                  <a:pt x="3176" y="664930"/>
                </a:cubicBezTo>
                <a:cubicBezTo>
                  <a:pt x="2173" y="666434"/>
                  <a:pt x="392" y="667648"/>
                  <a:pt x="168" y="669442"/>
                </a:cubicBezTo>
                <a:cubicBezTo>
                  <a:pt x="-632" y="675839"/>
                  <a:pt x="1425" y="677590"/>
                  <a:pt x="6183" y="679969"/>
                </a:cubicBezTo>
                <a:cubicBezTo>
                  <a:pt x="7601" y="680678"/>
                  <a:pt x="9277" y="680764"/>
                  <a:pt x="10695" y="681473"/>
                </a:cubicBezTo>
                <a:cubicBezTo>
                  <a:pt x="13140" y="682695"/>
                  <a:pt x="19520" y="687801"/>
                  <a:pt x="21223" y="688993"/>
                </a:cubicBezTo>
                <a:cubicBezTo>
                  <a:pt x="24185" y="691066"/>
                  <a:pt x="30247" y="695009"/>
                  <a:pt x="30247" y="695009"/>
                </a:cubicBezTo>
                <a:cubicBezTo>
                  <a:pt x="35803" y="703344"/>
                  <a:pt x="30075" y="696751"/>
                  <a:pt x="37766" y="701024"/>
                </a:cubicBezTo>
                <a:cubicBezTo>
                  <a:pt x="53281" y="709643"/>
                  <a:pt x="41092" y="705141"/>
                  <a:pt x="51302" y="708544"/>
                </a:cubicBezTo>
                <a:cubicBezTo>
                  <a:pt x="59857" y="717099"/>
                  <a:pt x="51619" y="710206"/>
                  <a:pt x="60326" y="714560"/>
                </a:cubicBezTo>
                <a:cubicBezTo>
                  <a:pt x="61942" y="715368"/>
                  <a:pt x="63176" y="716856"/>
                  <a:pt x="64837" y="717568"/>
                </a:cubicBezTo>
                <a:cubicBezTo>
                  <a:pt x="70723" y="720091"/>
                  <a:pt x="73810" y="718035"/>
                  <a:pt x="79877" y="722080"/>
                </a:cubicBezTo>
                <a:cubicBezTo>
                  <a:pt x="81381" y="723083"/>
                  <a:pt x="82674" y="724516"/>
                  <a:pt x="84389" y="725088"/>
                </a:cubicBezTo>
                <a:cubicBezTo>
                  <a:pt x="97222" y="729366"/>
                  <a:pt x="89809" y="723285"/>
                  <a:pt x="102436" y="729599"/>
                </a:cubicBezTo>
                <a:cubicBezTo>
                  <a:pt x="104441" y="730602"/>
                  <a:pt x="106628" y="731304"/>
                  <a:pt x="108452" y="732607"/>
                </a:cubicBezTo>
                <a:cubicBezTo>
                  <a:pt x="116216" y="738152"/>
                  <a:pt x="109517" y="736147"/>
                  <a:pt x="117476" y="740127"/>
                </a:cubicBezTo>
                <a:cubicBezTo>
                  <a:pt x="129929" y="746354"/>
                  <a:pt x="113567" y="736017"/>
                  <a:pt x="126499" y="744639"/>
                </a:cubicBezTo>
                <a:lnTo>
                  <a:pt x="132515" y="753663"/>
                </a:lnTo>
                <a:cubicBezTo>
                  <a:pt x="133518" y="755167"/>
                  <a:pt x="134715" y="756557"/>
                  <a:pt x="135523" y="758174"/>
                </a:cubicBezTo>
                <a:cubicBezTo>
                  <a:pt x="139339" y="765807"/>
                  <a:pt x="137287" y="762325"/>
                  <a:pt x="141539" y="768702"/>
                </a:cubicBezTo>
                <a:cubicBezTo>
                  <a:pt x="142040" y="770707"/>
                  <a:pt x="141682" y="773162"/>
                  <a:pt x="143043" y="774718"/>
                </a:cubicBezTo>
                <a:cubicBezTo>
                  <a:pt x="145423" y="777439"/>
                  <a:pt x="152066" y="780734"/>
                  <a:pt x="152066" y="780734"/>
                </a:cubicBezTo>
                <a:cubicBezTo>
                  <a:pt x="153069" y="782739"/>
                  <a:pt x="153489" y="785164"/>
                  <a:pt x="155074" y="786749"/>
                </a:cubicBezTo>
                <a:cubicBezTo>
                  <a:pt x="156195" y="787870"/>
                  <a:pt x="158168" y="787544"/>
                  <a:pt x="159586" y="788253"/>
                </a:cubicBezTo>
                <a:cubicBezTo>
                  <a:pt x="161203" y="789061"/>
                  <a:pt x="162437" y="790549"/>
                  <a:pt x="164098" y="791261"/>
                </a:cubicBezTo>
                <a:cubicBezTo>
                  <a:pt x="165998" y="792075"/>
                  <a:pt x="168126" y="792197"/>
                  <a:pt x="170114" y="792765"/>
                </a:cubicBezTo>
                <a:cubicBezTo>
                  <a:pt x="171638" y="793201"/>
                  <a:pt x="173122" y="793768"/>
                  <a:pt x="174626" y="794269"/>
                </a:cubicBezTo>
                <a:cubicBezTo>
                  <a:pt x="177576" y="803124"/>
                  <a:pt x="174016" y="795164"/>
                  <a:pt x="183649" y="804797"/>
                </a:cubicBezTo>
                <a:cubicBezTo>
                  <a:pt x="184927" y="806075"/>
                  <a:pt x="185124" y="808351"/>
                  <a:pt x="186657" y="809309"/>
                </a:cubicBezTo>
                <a:cubicBezTo>
                  <a:pt x="189346" y="810989"/>
                  <a:pt x="193043" y="810559"/>
                  <a:pt x="195681" y="812317"/>
                </a:cubicBezTo>
                <a:cubicBezTo>
                  <a:pt x="197185" y="813319"/>
                  <a:pt x="198449" y="814849"/>
                  <a:pt x="200193" y="815324"/>
                </a:cubicBezTo>
                <a:cubicBezTo>
                  <a:pt x="204092" y="816387"/>
                  <a:pt x="208237" y="816164"/>
                  <a:pt x="212224" y="816828"/>
                </a:cubicBezTo>
                <a:cubicBezTo>
                  <a:pt x="214263" y="817168"/>
                  <a:pt x="216235" y="817831"/>
                  <a:pt x="218240" y="818332"/>
                </a:cubicBezTo>
                <a:cubicBezTo>
                  <a:pt x="219744" y="819335"/>
                  <a:pt x="221135" y="820532"/>
                  <a:pt x="222752" y="821340"/>
                </a:cubicBezTo>
                <a:cubicBezTo>
                  <a:pt x="225155" y="822542"/>
                  <a:pt x="231031" y="823706"/>
                  <a:pt x="233279" y="824348"/>
                </a:cubicBezTo>
                <a:cubicBezTo>
                  <a:pt x="236552" y="825283"/>
                  <a:pt x="241133" y="826950"/>
                  <a:pt x="243807" y="828860"/>
                </a:cubicBezTo>
                <a:cubicBezTo>
                  <a:pt x="245538" y="830096"/>
                  <a:pt x="246640" y="832066"/>
                  <a:pt x="248319" y="833372"/>
                </a:cubicBezTo>
                <a:cubicBezTo>
                  <a:pt x="251173" y="835591"/>
                  <a:pt x="257343" y="839388"/>
                  <a:pt x="257343" y="839388"/>
                </a:cubicBezTo>
                <a:cubicBezTo>
                  <a:pt x="258847" y="841894"/>
                  <a:pt x="260435" y="844352"/>
                  <a:pt x="261854" y="846907"/>
                </a:cubicBezTo>
                <a:cubicBezTo>
                  <a:pt x="262943" y="848867"/>
                  <a:pt x="263427" y="851201"/>
                  <a:pt x="264862" y="852923"/>
                </a:cubicBezTo>
                <a:cubicBezTo>
                  <a:pt x="266019" y="854312"/>
                  <a:pt x="267870" y="854928"/>
                  <a:pt x="269374" y="855931"/>
                </a:cubicBezTo>
                <a:cubicBezTo>
                  <a:pt x="272302" y="864715"/>
                  <a:pt x="268587" y="856648"/>
                  <a:pt x="275390" y="863451"/>
                </a:cubicBezTo>
                <a:cubicBezTo>
                  <a:pt x="276668" y="864729"/>
                  <a:pt x="277241" y="866574"/>
                  <a:pt x="278398" y="867963"/>
                </a:cubicBezTo>
                <a:cubicBezTo>
                  <a:pt x="279760" y="869597"/>
                  <a:pt x="281548" y="870840"/>
                  <a:pt x="282910" y="872474"/>
                </a:cubicBezTo>
                <a:cubicBezTo>
                  <a:pt x="284067" y="873863"/>
                  <a:pt x="285021" y="875417"/>
                  <a:pt x="285918" y="876986"/>
                </a:cubicBezTo>
                <a:cubicBezTo>
                  <a:pt x="287030" y="878933"/>
                  <a:pt x="287341" y="881417"/>
                  <a:pt x="288926" y="883002"/>
                </a:cubicBezTo>
                <a:cubicBezTo>
                  <a:pt x="290047" y="884123"/>
                  <a:pt x="292051" y="883736"/>
                  <a:pt x="293437" y="884506"/>
                </a:cubicBezTo>
                <a:cubicBezTo>
                  <a:pt x="296597" y="886262"/>
                  <a:pt x="299227" y="888905"/>
                  <a:pt x="302461" y="890522"/>
                </a:cubicBezTo>
                <a:cubicBezTo>
                  <a:pt x="308419" y="893501"/>
                  <a:pt x="314088" y="893964"/>
                  <a:pt x="320508" y="895034"/>
                </a:cubicBezTo>
                <a:cubicBezTo>
                  <a:pt x="322012" y="896037"/>
                  <a:pt x="323359" y="897330"/>
                  <a:pt x="325020" y="898042"/>
                </a:cubicBezTo>
                <a:cubicBezTo>
                  <a:pt x="326920" y="898856"/>
                  <a:pt x="329056" y="898951"/>
                  <a:pt x="331036" y="899545"/>
                </a:cubicBezTo>
                <a:cubicBezTo>
                  <a:pt x="334073" y="900456"/>
                  <a:pt x="337052" y="901550"/>
                  <a:pt x="340060" y="902553"/>
                </a:cubicBezTo>
                <a:lnTo>
                  <a:pt x="344572" y="904057"/>
                </a:lnTo>
                <a:cubicBezTo>
                  <a:pt x="346076" y="905060"/>
                  <a:pt x="347422" y="906353"/>
                  <a:pt x="349083" y="907065"/>
                </a:cubicBezTo>
                <a:cubicBezTo>
                  <a:pt x="350983" y="907879"/>
                  <a:pt x="353543" y="907208"/>
                  <a:pt x="355099" y="908569"/>
                </a:cubicBezTo>
                <a:cubicBezTo>
                  <a:pt x="372499" y="923794"/>
                  <a:pt x="350375" y="913297"/>
                  <a:pt x="368635" y="920601"/>
                </a:cubicBezTo>
                <a:cubicBezTo>
                  <a:pt x="369136" y="922105"/>
                  <a:pt x="369430" y="923695"/>
                  <a:pt x="370139" y="925113"/>
                </a:cubicBezTo>
                <a:cubicBezTo>
                  <a:pt x="370947" y="926729"/>
                  <a:pt x="372435" y="927963"/>
                  <a:pt x="373147" y="929624"/>
                </a:cubicBezTo>
                <a:cubicBezTo>
                  <a:pt x="373961" y="931524"/>
                  <a:pt x="373360" y="934026"/>
                  <a:pt x="374651" y="935640"/>
                </a:cubicBezTo>
                <a:cubicBezTo>
                  <a:pt x="375641" y="936878"/>
                  <a:pt x="377658" y="936643"/>
                  <a:pt x="379162" y="937144"/>
                </a:cubicBezTo>
                <a:cubicBezTo>
                  <a:pt x="384728" y="948276"/>
                  <a:pt x="379060" y="938526"/>
                  <a:pt x="386682" y="947672"/>
                </a:cubicBezTo>
                <a:cubicBezTo>
                  <a:pt x="387839" y="949061"/>
                  <a:pt x="388412" y="950906"/>
                  <a:pt x="389690" y="952184"/>
                </a:cubicBezTo>
                <a:cubicBezTo>
                  <a:pt x="390968" y="953462"/>
                  <a:pt x="392813" y="954035"/>
                  <a:pt x="394202" y="955192"/>
                </a:cubicBezTo>
                <a:cubicBezTo>
                  <a:pt x="395836" y="956553"/>
                  <a:pt x="396983" y="958467"/>
                  <a:pt x="398714" y="959703"/>
                </a:cubicBezTo>
                <a:cubicBezTo>
                  <a:pt x="400538" y="961006"/>
                  <a:pt x="402783" y="961599"/>
                  <a:pt x="404729" y="962711"/>
                </a:cubicBezTo>
                <a:cubicBezTo>
                  <a:pt x="413194" y="967548"/>
                  <a:pt x="405035" y="964184"/>
                  <a:pt x="415257" y="968727"/>
                </a:cubicBezTo>
                <a:cubicBezTo>
                  <a:pt x="417724" y="969823"/>
                  <a:pt x="420249" y="970787"/>
                  <a:pt x="422777" y="971735"/>
                </a:cubicBezTo>
                <a:cubicBezTo>
                  <a:pt x="424261" y="972292"/>
                  <a:pt x="425903" y="972469"/>
                  <a:pt x="427289" y="973239"/>
                </a:cubicBezTo>
                <a:cubicBezTo>
                  <a:pt x="442803" y="981858"/>
                  <a:pt x="430615" y="977356"/>
                  <a:pt x="440824" y="980759"/>
                </a:cubicBezTo>
                <a:cubicBezTo>
                  <a:pt x="443568" y="984874"/>
                  <a:pt x="443595" y="986167"/>
                  <a:pt x="448344" y="988278"/>
                </a:cubicBezTo>
                <a:cubicBezTo>
                  <a:pt x="451241" y="989566"/>
                  <a:pt x="457368" y="991286"/>
                  <a:pt x="457368" y="991286"/>
                </a:cubicBezTo>
                <a:cubicBezTo>
                  <a:pt x="459373" y="993291"/>
                  <a:pt x="461516" y="995168"/>
                  <a:pt x="463383" y="997302"/>
                </a:cubicBezTo>
                <a:cubicBezTo>
                  <a:pt x="465034" y="999189"/>
                  <a:pt x="466438" y="1001278"/>
                  <a:pt x="467895" y="1003318"/>
                </a:cubicBezTo>
                <a:cubicBezTo>
                  <a:pt x="468946" y="1004789"/>
                  <a:pt x="469625" y="1006552"/>
                  <a:pt x="470903" y="1007830"/>
                </a:cubicBezTo>
                <a:cubicBezTo>
                  <a:pt x="474821" y="1011748"/>
                  <a:pt x="480867" y="1012577"/>
                  <a:pt x="485943" y="1013845"/>
                </a:cubicBezTo>
                <a:cubicBezTo>
                  <a:pt x="487447" y="1015850"/>
                  <a:pt x="488529" y="1018256"/>
                  <a:pt x="490454" y="1019861"/>
                </a:cubicBezTo>
                <a:cubicBezTo>
                  <a:pt x="491672" y="1020876"/>
                  <a:pt x="493548" y="1020656"/>
                  <a:pt x="494966" y="1021365"/>
                </a:cubicBezTo>
                <a:cubicBezTo>
                  <a:pt x="496583" y="1022173"/>
                  <a:pt x="497817" y="1023661"/>
                  <a:pt x="499478" y="1024373"/>
                </a:cubicBezTo>
                <a:cubicBezTo>
                  <a:pt x="501336" y="1025169"/>
                  <a:pt x="511676" y="1027113"/>
                  <a:pt x="513014" y="1027381"/>
                </a:cubicBezTo>
                <a:cubicBezTo>
                  <a:pt x="529507" y="1043877"/>
                  <a:pt x="509705" y="1026135"/>
                  <a:pt x="525045" y="1034901"/>
                </a:cubicBezTo>
                <a:cubicBezTo>
                  <a:pt x="526892" y="1035956"/>
                  <a:pt x="527826" y="1038177"/>
                  <a:pt x="529557" y="1039413"/>
                </a:cubicBezTo>
                <a:cubicBezTo>
                  <a:pt x="531381" y="1040716"/>
                  <a:pt x="533568" y="1041418"/>
                  <a:pt x="535573" y="1042420"/>
                </a:cubicBezTo>
                <a:cubicBezTo>
                  <a:pt x="536576" y="1043924"/>
                  <a:pt x="537303" y="1045654"/>
                  <a:pt x="538581" y="1046932"/>
                </a:cubicBezTo>
                <a:cubicBezTo>
                  <a:pt x="541584" y="1049935"/>
                  <a:pt x="547022" y="1051512"/>
                  <a:pt x="550612" y="1052948"/>
                </a:cubicBezTo>
                <a:cubicBezTo>
                  <a:pt x="551615" y="1054452"/>
                  <a:pt x="552051" y="1056563"/>
                  <a:pt x="553620" y="1057460"/>
                </a:cubicBezTo>
                <a:cubicBezTo>
                  <a:pt x="555839" y="1058728"/>
                  <a:pt x="558660" y="1058344"/>
                  <a:pt x="561140" y="1058964"/>
                </a:cubicBezTo>
                <a:cubicBezTo>
                  <a:pt x="562678" y="1059349"/>
                  <a:pt x="564234" y="1059759"/>
                  <a:pt x="565652" y="1060468"/>
                </a:cubicBezTo>
                <a:cubicBezTo>
                  <a:pt x="567269" y="1061276"/>
                  <a:pt x="568512" y="1062742"/>
                  <a:pt x="570164" y="1063476"/>
                </a:cubicBezTo>
                <a:cubicBezTo>
                  <a:pt x="573061" y="1064764"/>
                  <a:pt x="579187" y="1066484"/>
                  <a:pt x="579187" y="1066484"/>
                </a:cubicBezTo>
                <a:cubicBezTo>
                  <a:pt x="580691" y="1067988"/>
                  <a:pt x="581756" y="1070131"/>
                  <a:pt x="583699" y="1070995"/>
                </a:cubicBezTo>
                <a:cubicBezTo>
                  <a:pt x="586486" y="1072233"/>
                  <a:pt x="589733" y="1071901"/>
                  <a:pt x="592723" y="1072499"/>
                </a:cubicBezTo>
                <a:cubicBezTo>
                  <a:pt x="599200" y="1073794"/>
                  <a:pt x="599638" y="1074363"/>
                  <a:pt x="606258" y="1077011"/>
                </a:cubicBezTo>
                <a:cubicBezTo>
                  <a:pt x="607261" y="1078515"/>
                  <a:pt x="607988" y="1080245"/>
                  <a:pt x="609266" y="1081523"/>
                </a:cubicBezTo>
                <a:cubicBezTo>
                  <a:pt x="610544" y="1082801"/>
                  <a:pt x="613107" y="1082853"/>
                  <a:pt x="613778" y="1084531"/>
                </a:cubicBezTo>
                <a:cubicBezTo>
                  <a:pt x="614367" y="1086003"/>
                  <a:pt x="612775" y="1087539"/>
                  <a:pt x="612274" y="1089043"/>
                </a:cubicBezTo>
                <a:cubicBezTo>
                  <a:pt x="614781" y="1091048"/>
                  <a:pt x="617419" y="1092900"/>
                  <a:pt x="619794" y="1095059"/>
                </a:cubicBezTo>
                <a:cubicBezTo>
                  <a:pt x="624659" y="1099482"/>
                  <a:pt x="627589" y="1104220"/>
                  <a:pt x="633329" y="1107090"/>
                </a:cubicBezTo>
                <a:cubicBezTo>
                  <a:pt x="634747" y="1107799"/>
                  <a:pt x="636423" y="1107885"/>
                  <a:pt x="637841" y="1108594"/>
                </a:cubicBezTo>
                <a:cubicBezTo>
                  <a:pt x="639458" y="1109402"/>
                  <a:pt x="640701" y="1110868"/>
                  <a:pt x="642353" y="1111602"/>
                </a:cubicBezTo>
                <a:cubicBezTo>
                  <a:pt x="645250" y="1112890"/>
                  <a:pt x="651377" y="1114610"/>
                  <a:pt x="651377" y="1114610"/>
                </a:cubicBezTo>
                <a:cubicBezTo>
                  <a:pt x="661508" y="1124741"/>
                  <a:pt x="649786" y="1114567"/>
                  <a:pt x="661904" y="1120626"/>
                </a:cubicBezTo>
                <a:cubicBezTo>
                  <a:pt x="665137" y="1122243"/>
                  <a:pt x="667920" y="1124637"/>
                  <a:pt x="670928" y="1126642"/>
                </a:cubicBezTo>
                <a:cubicBezTo>
                  <a:pt x="672432" y="1127644"/>
                  <a:pt x="673823" y="1128841"/>
                  <a:pt x="675440" y="1129649"/>
                </a:cubicBezTo>
                <a:cubicBezTo>
                  <a:pt x="677445" y="1130652"/>
                  <a:pt x="679509" y="1131545"/>
                  <a:pt x="681456" y="1132657"/>
                </a:cubicBezTo>
                <a:cubicBezTo>
                  <a:pt x="683025" y="1133554"/>
                  <a:pt x="684253" y="1135093"/>
                  <a:pt x="685968" y="1135665"/>
                </a:cubicBezTo>
                <a:cubicBezTo>
                  <a:pt x="688861" y="1136629"/>
                  <a:pt x="692014" y="1136507"/>
                  <a:pt x="694991" y="1137169"/>
                </a:cubicBezTo>
                <a:cubicBezTo>
                  <a:pt x="701103" y="1138527"/>
                  <a:pt x="698830" y="1139173"/>
                  <a:pt x="705519" y="1141681"/>
                </a:cubicBezTo>
                <a:cubicBezTo>
                  <a:pt x="707454" y="1142407"/>
                  <a:pt x="709530" y="1142684"/>
                  <a:pt x="711535" y="1143185"/>
                </a:cubicBezTo>
                <a:cubicBezTo>
                  <a:pt x="719588" y="1148554"/>
                  <a:pt x="714765" y="1144912"/>
                  <a:pt x="725070" y="1155217"/>
                </a:cubicBezTo>
                <a:cubicBezTo>
                  <a:pt x="726574" y="1156721"/>
                  <a:pt x="727680" y="1158777"/>
                  <a:pt x="729582" y="1159728"/>
                </a:cubicBezTo>
                <a:lnTo>
                  <a:pt x="735598" y="1162736"/>
                </a:lnTo>
                <a:cubicBezTo>
                  <a:pt x="736099" y="1164240"/>
                  <a:pt x="736332" y="1165862"/>
                  <a:pt x="737102" y="1167248"/>
                </a:cubicBezTo>
                <a:cubicBezTo>
                  <a:pt x="738858" y="1170408"/>
                  <a:pt x="740226" y="1174103"/>
                  <a:pt x="743118" y="1176272"/>
                </a:cubicBezTo>
                <a:cubicBezTo>
                  <a:pt x="750579" y="1181869"/>
                  <a:pt x="747048" y="1179394"/>
                  <a:pt x="753645" y="1183792"/>
                </a:cubicBezTo>
                <a:cubicBezTo>
                  <a:pt x="756043" y="1187389"/>
                  <a:pt x="757481" y="1190184"/>
                  <a:pt x="761165" y="1192815"/>
                </a:cubicBezTo>
                <a:cubicBezTo>
                  <a:pt x="766252" y="1196449"/>
                  <a:pt x="772621" y="1196701"/>
                  <a:pt x="777708" y="1200335"/>
                </a:cubicBezTo>
                <a:cubicBezTo>
                  <a:pt x="779439" y="1201571"/>
                  <a:pt x="780489" y="1203611"/>
                  <a:pt x="782220" y="1204847"/>
                </a:cubicBezTo>
                <a:cubicBezTo>
                  <a:pt x="787608" y="1208696"/>
                  <a:pt x="789360" y="1207760"/>
                  <a:pt x="795756" y="1209359"/>
                </a:cubicBezTo>
                <a:cubicBezTo>
                  <a:pt x="797294" y="1209744"/>
                  <a:pt x="798764" y="1210362"/>
                  <a:pt x="800268" y="1210863"/>
                </a:cubicBezTo>
                <a:cubicBezTo>
                  <a:pt x="804415" y="1215010"/>
                  <a:pt x="804405" y="1215590"/>
                  <a:pt x="809291" y="1218382"/>
                </a:cubicBezTo>
                <a:cubicBezTo>
                  <a:pt x="811238" y="1219494"/>
                  <a:pt x="813483" y="1220087"/>
                  <a:pt x="815307" y="1221390"/>
                </a:cubicBezTo>
                <a:cubicBezTo>
                  <a:pt x="817038" y="1222626"/>
                  <a:pt x="817960" y="1224869"/>
                  <a:pt x="819819" y="1225902"/>
                </a:cubicBezTo>
                <a:cubicBezTo>
                  <a:pt x="822591" y="1227442"/>
                  <a:pt x="828843" y="1228910"/>
                  <a:pt x="828843" y="1228910"/>
                </a:cubicBezTo>
                <a:cubicBezTo>
                  <a:pt x="830347" y="1229913"/>
                  <a:pt x="831693" y="1231206"/>
                  <a:pt x="833354" y="1231918"/>
                </a:cubicBezTo>
                <a:cubicBezTo>
                  <a:pt x="835254" y="1232732"/>
                  <a:pt x="837782" y="1232099"/>
                  <a:pt x="839370" y="1233422"/>
                </a:cubicBezTo>
                <a:cubicBezTo>
                  <a:pt x="841092" y="1234857"/>
                  <a:pt x="840943" y="1237716"/>
                  <a:pt x="842378" y="1239438"/>
                </a:cubicBezTo>
                <a:cubicBezTo>
                  <a:pt x="845110" y="1242716"/>
                  <a:pt x="849139" y="1243007"/>
                  <a:pt x="852906" y="1243949"/>
                </a:cubicBezTo>
                <a:cubicBezTo>
                  <a:pt x="854410" y="1244952"/>
                  <a:pt x="855801" y="1246149"/>
                  <a:pt x="857418" y="1246957"/>
                </a:cubicBezTo>
                <a:cubicBezTo>
                  <a:pt x="858836" y="1247666"/>
                  <a:pt x="860543" y="1247691"/>
                  <a:pt x="861929" y="1248461"/>
                </a:cubicBezTo>
                <a:cubicBezTo>
                  <a:pt x="865089" y="1250217"/>
                  <a:pt x="868061" y="1252308"/>
                  <a:pt x="870953" y="1254477"/>
                </a:cubicBezTo>
                <a:cubicBezTo>
                  <a:pt x="872958" y="1255981"/>
                  <a:pt x="875197" y="1257217"/>
                  <a:pt x="876969" y="1258989"/>
                </a:cubicBezTo>
                <a:cubicBezTo>
                  <a:pt x="878247" y="1260267"/>
                  <a:pt x="878699" y="1262223"/>
                  <a:pt x="879977" y="1263501"/>
                </a:cubicBezTo>
                <a:cubicBezTo>
                  <a:pt x="881844" y="1265368"/>
                  <a:pt x="887941" y="1269311"/>
                  <a:pt x="890504" y="1271020"/>
                </a:cubicBezTo>
                <a:cubicBezTo>
                  <a:pt x="892902" y="1274618"/>
                  <a:pt x="894339" y="1277412"/>
                  <a:pt x="898024" y="1280044"/>
                </a:cubicBezTo>
                <a:cubicBezTo>
                  <a:pt x="899848" y="1281347"/>
                  <a:pt x="902035" y="1282049"/>
                  <a:pt x="904040" y="1283052"/>
                </a:cubicBezTo>
                <a:cubicBezTo>
                  <a:pt x="905043" y="1285559"/>
                  <a:pt x="905254" y="1288554"/>
                  <a:pt x="907048" y="1290572"/>
                </a:cubicBezTo>
                <a:cubicBezTo>
                  <a:pt x="909450" y="1293274"/>
                  <a:pt x="913516" y="1294032"/>
                  <a:pt x="916072" y="1296588"/>
                </a:cubicBezTo>
                <a:cubicBezTo>
                  <a:pt x="917576" y="1298092"/>
                  <a:pt x="918853" y="1299863"/>
                  <a:pt x="920583" y="1301099"/>
                </a:cubicBezTo>
                <a:cubicBezTo>
                  <a:pt x="924711" y="1304048"/>
                  <a:pt x="927559" y="1303563"/>
                  <a:pt x="931111" y="1307115"/>
                </a:cubicBezTo>
                <a:cubicBezTo>
                  <a:pt x="932883" y="1308887"/>
                  <a:pt x="933697" y="1311526"/>
                  <a:pt x="935623" y="1313131"/>
                </a:cubicBezTo>
                <a:cubicBezTo>
                  <a:pt x="936841" y="1314146"/>
                  <a:pt x="938717" y="1313926"/>
                  <a:pt x="940135" y="1314635"/>
                </a:cubicBezTo>
                <a:cubicBezTo>
                  <a:pt x="941752" y="1315443"/>
                  <a:pt x="943143" y="1316640"/>
                  <a:pt x="944647" y="1317643"/>
                </a:cubicBezTo>
                <a:cubicBezTo>
                  <a:pt x="945649" y="1320150"/>
                  <a:pt x="945745" y="1323254"/>
                  <a:pt x="947654" y="1325163"/>
                </a:cubicBezTo>
                <a:cubicBezTo>
                  <a:pt x="949563" y="1327072"/>
                  <a:pt x="952759" y="1326963"/>
                  <a:pt x="955174" y="1328170"/>
                </a:cubicBezTo>
                <a:cubicBezTo>
                  <a:pt x="956791" y="1328978"/>
                  <a:pt x="958117" y="1330281"/>
                  <a:pt x="959686" y="1331178"/>
                </a:cubicBezTo>
                <a:cubicBezTo>
                  <a:pt x="961633" y="1332290"/>
                  <a:pt x="963697" y="1333183"/>
                  <a:pt x="965702" y="1334186"/>
                </a:cubicBezTo>
                <a:cubicBezTo>
                  <a:pt x="966705" y="1335690"/>
                  <a:pt x="967432" y="1337420"/>
                  <a:pt x="968710" y="1338698"/>
                </a:cubicBezTo>
                <a:cubicBezTo>
                  <a:pt x="971152" y="1341140"/>
                  <a:pt x="976486" y="1343142"/>
                  <a:pt x="979237" y="1344714"/>
                </a:cubicBezTo>
                <a:cubicBezTo>
                  <a:pt x="986786" y="1349028"/>
                  <a:pt x="980679" y="1346836"/>
                  <a:pt x="989765" y="1350730"/>
                </a:cubicBezTo>
                <a:cubicBezTo>
                  <a:pt x="991222" y="1351355"/>
                  <a:pt x="992859" y="1351525"/>
                  <a:pt x="994277" y="1352234"/>
                </a:cubicBezTo>
                <a:cubicBezTo>
                  <a:pt x="1004661" y="1357426"/>
                  <a:pt x="992288" y="1353618"/>
                  <a:pt x="1004804" y="1356745"/>
                </a:cubicBezTo>
                <a:cubicBezTo>
                  <a:pt x="1006809" y="1358750"/>
                  <a:pt x="1008388" y="1361302"/>
                  <a:pt x="1010820" y="1362761"/>
                </a:cubicBezTo>
                <a:cubicBezTo>
                  <a:pt x="1013435" y="1364330"/>
                  <a:pt x="1022224" y="1366364"/>
                  <a:pt x="1025860" y="1367273"/>
                </a:cubicBezTo>
                <a:cubicBezTo>
                  <a:pt x="1027364" y="1368276"/>
                  <a:pt x="1029094" y="1369003"/>
                  <a:pt x="1030372" y="1370281"/>
                </a:cubicBezTo>
                <a:cubicBezTo>
                  <a:pt x="1032144" y="1372053"/>
                  <a:pt x="1032958" y="1374692"/>
                  <a:pt x="1034883" y="1376297"/>
                </a:cubicBezTo>
                <a:cubicBezTo>
                  <a:pt x="1036101" y="1377312"/>
                  <a:pt x="1037891" y="1377300"/>
                  <a:pt x="1039395" y="1377801"/>
                </a:cubicBezTo>
                <a:cubicBezTo>
                  <a:pt x="1046163" y="1387953"/>
                  <a:pt x="1037095" y="1376780"/>
                  <a:pt x="1052931" y="1383817"/>
                </a:cubicBezTo>
                <a:cubicBezTo>
                  <a:pt x="1054583" y="1384551"/>
                  <a:pt x="1054528" y="1387199"/>
                  <a:pt x="1055939" y="1388328"/>
                </a:cubicBezTo>
                <a:cubicBezTo>
                  <a:pt x="1057177" y="1389318"/>
                  <a:pt x="1058947" y="1389331"/>
                  <a:pt x="1060451" y="1389832"/>
                </a:cubicBezTo>
                <a:cubicBezTo>
                  <a:pt x="1062714" y="1387569"/>
                  <a:pt x="1068100" y="1382970"/>
                  <a:pt x="1069474" y="1379305"/>
                </a:cubicBezTo>
                <a:cubicBezTo>
                  <a:pt x="1074085" y="1367010"/>
                  <a:pt x="1066933" y="1375830"/>
                  <a:pt x="1075490" y="1367273"/>
                </a:cubicBezTo>
                <a:cubicBezTo>
                  <a:pt x="1075991" y="1365769"/>
                  <a:pt x="1076285" y="1364179"/>
                  <a:pt x="1076994" y="1362761"/>
                </a:cubicBezTo>
                <a:cubicBezTo>
                  <a:pt x="1077802" y="1361144"/>
                  <a:pt x="1079290" y="1359910"/>
                  <a:pt x="1080002" y="1358249"/>
                </a:cubicBezTo>
                <a:cubicBezTo>
                  <a:pt x="1080816" y="1356349"/>
                  <a:pt x="1080938" y="1354221"/>
                  <a:pt x="1081506" y="1352234"/>
                </a:cubicBezTo>
                <a:cubicBezTo>
                  <a:pt x="1081942" y="1350710"/>
                  <a:pt x="1082666" y="1349270"/>
                  <a:pt x="1083010" y="1347722"/>
                </a:cubicBezTo>
                <a:cubicBezTo>
                  <a:pt x="1083672" y="1344745"/>
                  <a:pt x="1083550" y="1341591"/>
                  <a:pt x="1084514" y="1338698"/>
                </a:cubicBezTo>
                <a:cubicBezTo>
                  <a:pt x="1085086" y="1336983"/>
                  <a:pt x="1086788" y="1335838"/>
                  <a:pt x="1087522" y="1334186"/>
                </a:cubicBezTo>
                <a:cubicBezTo>
                  <a:pt x="1088809" y="1331289"/>
                  <a:pt x="1089111" y="1327999"/>
                  <a:pt x="1090529" y="1325163"/>
                </a:cubicBezTo>
                <a:cubicBezTo>
                  <a:pt x="1091532" y="1323158"/>
                  <a:pt x="1092654" y="1321208"/>
                  <a:pt x="1093537" y="1319147"/>
                </a:cubicBezTo>
                <a:cubicBezTo>
                  <a:pt x="1094162" y="1317690"/>
                  <a:pt x="1093920" y="1315756"/>
                  <a:pt x="1095041" y="1314635"/>
                </a:cubicBezTo>
                <a:cubicBezTo>
                  <a:pt x="1096626" y="1313050"/>
                  <a:pt x="1099263" y="1312972"/>
                  <a:pt x="1101057" y="1311627"/>
                </a:cubicBezTo>
                <a:cubicBezTo>
                  <a:pt x="1103326" y="1309925"/>
                  <a:pt x="1105068" y="1307616"/>
                  <a:pt x="1107073" y="1305611"/>
                </a:cubicBezTo>
                <a:cubicBezTo>
                  <a:pt x="1107574" y="1304107"/>
                  <a:pt x="1107384" y="1302143"/>
                  <a:pt x="1108577" y="1301099"/>
                </a:cubicBezTo>
                <a:cubicBezTo>
                  <a:pt x="1114913" y="1295555"/>
                  <a:pt x="1118245" y="1295299"/>
                  <a:pt x="1125120" y="1293580"/>
                </a:cubicBezTo>
                <a:cubicBezTo>
                  <a:pt x="1126123" y="1292076"/>
                  <a:pt x="1126850" y="1290346"/>
                  <a:pt x="1128128" y="1289068"/>
                </a:cubicBezTo>
                <a:cubicBezTo>
                  <a:pt x="1129406" y="1287790"/>
                  <a:pt x="1131511" y="1287471"/>
                  <a:pt x="1132640" y="1286060"/>
                </a:cubicBezTo>
                <a:cubicBezTo>
                  <a:pt x="1138474" y="1278768"/>
                  <a:pt x="1128812" y="1283325"/>
                  <a:pt x="1138656" y="1280044"/>
                </a:cubicBezTo>
                <a:cubicBezTo>
                  <a:pt x="1145503" y="1259503"/>
                  <a:pt x="1138033" y="1280495"/>
                  <a:pt x="1144672" y="1265005"/>
                </a:cubicBezTo>
                <a:cubicBezTo>
                  <a:pt x="1145297" y="1263548"/>
                  <a:pt x="1145552" y="1261950"/>
                  <a:pt x="1146176" y="1260493"/>
                </a:cubicBezTo>
                <a:cubicBezTo>
                  <a:pt x="1147059" y="1258432"/>
                  <a:pt x="1148300" y="1256538"/>
                  <a:pt x="1149183" y="1254477"/>
                </a:cubicBezTo>
                <a:cubicBezTo>
                  <a:pt x="1149807" y="1253020"/>
                  <a:pt x="1149978" y="1251383"/>
                  <a:pt x="1150687" y="1249965"/>
                </a:cubicBezTo>
                <a:cubicBezTo>
                  <a:pt x="1151495" y="1248348"/>
                  <a:pt x="1152798" y="1247022"/>
                  <a:pt x="1153695" y="1245453"/>
                </a:cubicBezTo>
                <a:cubicBezTo>
                  <a:pt x="1156669" y="1240249"/>
                  <a:pt x="1156519" y="1239989"/>
                  <a:pt x="1158207" y="1234926"/>
                </a:cubicBezTo>
                <a:cubicBezTo>
                  <a:pt x="1158209" y="1234913"/>
                  <a:pt x="1161238" y="1213287"/>
                  <a:pt x="1162719" y="1207855"/>
                </a:cubicBezTo>
                <a:cubicBezTo>
                  <a:pt x="1168132" y="1188008"/>
                  <a:pt x="1163110" y="1207816"/>
                  <a:pt x="1168735" y="1192815"/>
                </a:cubicBezTo>
                <a:cubicBezTo>
                  <a:pt x="1171154" y="1186365"/>
                  <a:pt x="1169132" y="1185865"/>
                  <a:pt x="1173247" y="1179280"/>
                </a:cubicBezTo>
                <a:cubicBezTo>
                  <a:pt x="1176114" y="1174693"/>
                  <a:pt x="1178472" y="1174925"/>
                  <a:pt x="1182270" y="1171760"/>
                </a:cubicBezTo>
                <a:cubicBezTo>
                  <a:pt x="1183904" y="1170398"/>
                  <a:pt x="1185103" y="1168554"/>
                  <a:pt x="1186782" y="1167248"/>
                </a:cubicBezTo>
                <a:cubicBezTo>
                  <a:pt x="1189636" y="1165029"/>
                  <a:pt x="1193637" y="1164124"/>
                  <a:pt x="1195806" y="1161232"/>
                </a:cubicBezTo>
                <a:cubicBezTo>
                  <a:pt x="1197310" y="1159227"/>
                  <a:pt x="1198861" y="1157256"/>
                  <a:pt x="1200318" y="1155217"/>
                </a:cubicBezTo>
                <a:cubicBezTo>
                  <a:pt x="1201369" y="1153746"/>
                  <a:pt x="1202048" y="1151983"/>
                  <a:pt x="1203326" y="1150705"/>
                </a:cubicBezTo>
                <a:cubicBezTo>
                  <a:pt x="1204604" y="1149427"/>
                  <a:pt x="1206333" y="1148700"/>
                  <a:pt x="1207837" y="1147697"/>
                </a:cubicBezTo>
                <a:cubicBezTo>
                  <a:pt x="1208757" y="1145397"/>
                  <a:pt x="1211563" y="1138809"/>
                  <a:pt x="1212349" y="1135665"/>
                </a:cubicBezTo>
                <a:cubicBezTo>
                  <a:pt x="1212969" y="1133185"/>
                  <a:pt x="1212585" y="1130364"/>
                  <a:pt x="1213853" y="1128145"/>
                </a:cubicBezTo>
                <a:cubicBezTo>
                  <a:pt x="1214750" y="1126576"/>
                  <a:pt x="1216861" y="1126140"/>
                  <a:pt x="1218365" y="1125138"/>
                </a:cubicBezTo>
                <a:cubicBezTo>
                  <a:pt x="1221079" y="1108853"/>
                  <a:pt x="1218411" y="1121969"/>
                  <a:pt x="1221373" y="1111602"/>
                </a:cubicBezTo>
                <a:cubicBezTo>
                  <a:pt x="1221941" y="1109614"/>
                  <a:pt x="1222151" y="1107521"/>
                  <a:pt x="1222877" y="1105586"/>
                </a:cubicBezTo>
                <a:cubicBezTo>
                  <a:pt x="1223664" y="1103487"/>
                  <a:pt x="1225098" y="1101669"/>
                  <a:pt x="1225885" y="1099570"/>
                </a:cubicBezTo>
                <a:cubicBezTo>
                  <a:pt x="1229122" y="1090938"/>
                  <a:pt x="1224537" y="1095456"/>
                  <a:pt x="1231901" y="1090547"/>
                </a:cubicBezTo>
                <a:cubicBezTo>
                  <a:pt x="1232229" y="1085622"/>
                  <a:pt x="1231936" y="1069897"/>
                  <a:pt x="1234908" y="1061972"/>
                </a:cubicBezTo>
                <a:cubicBezTo>
                  <a:pt x="1235695" y="1059873"/>
                  <a:pt x="1236913" y="1057961"/>
                  <a:pt x="1237916" y="1055956"/>
                </a:cubicBezTo>
                <a:cubicBezTo>
                  <a:pt x="1238133" y="1054872"/>
                  <a:pt x="1239603" y="1045906"/>
                  <a:pt x="1240924" y="1043924"/>
                </a:cubicBezTo>
                <a:cubicBezTo>
                  <a:pt x="1242104" y="1042155"/>
                  <a:pt x="1244052" y="1041028"/>
                  <a:pt x="1245436" y="1039413"/>
                </a:cubicBezTo>
                <a:cubicBezTo>
                  <a:pt x="1247067" y="1037510"/>
                  <a:pt x="1248444" y="1035402"/>
                  <a:pt x="1249948" y="1033397"/>
                </a:cubicBezTo>
                <a:cubicBezTo>
                  <a:pt x="1250711" y="1030344"/>
                  <a:pt x="1251661" y="1025890"/>
                  <a:pt x="1252956" y="1022869"/>
                </a:cubicBezTo>
                <a:cubicBezTo>
                  <a:pt x="1255246" y="1017525"/>
                  <a:pt x="1255950" y="1016874"/>
                  <a:pt x="1258972" y="1012342"/>
                </a:cubicBezTo>
                <a:cubicBezTo>
                  <a:pt x="1259452" y="1010421"/>
                  <a:pt x="1260903" y="1003967"/>
                  <a:pt x="1261979" y="1001814"/>
                </a:cubicBezTo>
                <a:cubicBezTo>
                  <a:pt x="1262787" y="1000197"/>
                  <a:pt x="1263984" y="998806"/>
                  <a:pt x="1264987" y="997302"/>
                </a:cubicBezTo>
                <a:cubicBezTo>
                  <a:pt x="1271863" y="969797"/>
                  <a:pt x="1264659" y="1000666"/>
                  <a:pt x="1269499" y="973239"/>
                </a:cubicBezTo>
                <a:cubicBezTo>
                  <a:pt x="1270302" y="968687"/>
                  <a:pt x="1271704" y="964255"/>
                  <a:pt x="1272507" y="959703"/>
                </a:cubicBezTo>
                <a:cubicBezTo>
                  <a:pt x="1275696" y="941635"/>
                  <a:pt x="1272149" y="953257"/>
                  <a:pt x="1275515" y="943160"/>
                </a:cubicBezTo>
                <a:cubicBezTo>
                  <a:pt x="1276016" y="938147"/>
                  <a:pt x="1276191" y="933090"/>
                  <a:pt x="1277019" y="928120"/>
                </a:cubicBezTo>
                <a:cubicBezTo>
                  <a:pt x="1278278" y="920568"/>
                  <a:pt x="1280651" y="914216"/>
                  <a:pt x="1283035" y="907065"/>
                </a:cubicBezTo>
                <a:cubicBezTo>
                  <a:pt x="1282534" y="905561"/>
                  <a:pt x="1282088" y="904037"/>
                  <a:pt x="1281531" y="902553"/>
                </a:cubicBezTo>
                <a:cubicBezTo>
                  <a:pt x="1280583" y="900025"/>
                  <a:pt x="1278651" y="897730"/>
                  <a:pt x="1278523" y="895034"/>
                </a:cubicBezTo>
                <a:cubicBezTo>
                  <a:pt x="1278141" y="887006"/>
                  <a:pt x="1278941" y="878933"/>
                  <a:pt x="1280027" y="870970"/>
                </a:cubicBezTo>
                <a:cubicBezTo>
                  <a:pt x="1280455" y="867829"/>
                  <a:pt x="1283035" y="861947"/>
                  <a:pt x="1283035" y="861947"/>
                </a:cubicBezTo>
                <a:cubicBezTo>
                  <a:pt x="1283536" y="858438"/>
                  <a:pt x="1283844" y="854895"/>
                  <a:pt x="1284539" y="851419"/>
                </a:cubicBezTo>
                <a:cubicBezTo>
                  <a:pt x="1284850" y="849864"/>
                  <a:pt x="1285782" y="848471"/>
                  <a:pt x="1286043" y="846907"/>
                </a:cubicBezTo>
                <a:cubicBezTo>
                  <a:pt x="1286789" y="842429"/>
                  <a:pt x="1286698" y="837831"/>
                  <a:pt x="1287547" y="833372"/>
                </a:cubicBezTo>
                <a:cubicBezTo>
                  <a:pt x="1288707" y="827280"/>
                  <a:pt x="1291038" y="821441"/>
                  <a:pt x="1292058" y="815324"/>
                </a:cubicBezTo>
                <a:lnTo>
                  <a:pt x="1293562" y="806301"/>
                </a:lnTo>
                <a:cubicBezTo>
                  <a:pt x="1293061" y="741631"/>
                  <a:pt x="1294434" y="676920"/>
                  <a:pt x="1292058" y="612292"/>
                </a:cubicBezTo>
                <a:cubicBezTo>
                  <a:pt x="1291910" y="608253"/>
                  <a:pt x="1287715" y="605444"/>
                  <a:pt x="1286043" y="601764"/>
                </a:cubicBezTo>
                <a:cubicBezTo>
                  <a:pt x="1285188" y="599882"/>
                  <a:pt x="1285133" y="597728"/>
                  <a:pt x="1284539" y="595748"/>
                </a:cubicBezTo>
                <a:cubicBezTo>
                  <a:pt x="1283628" y="592711"/>
                  <a:pt x="1281531" y="586724"/>
                  <a:pt x="1281531" y="586724"/>
                </a:cubicBezTo>
                <a:cubicBezTo>
                  <a:pt x="1281030" y="564165"/>
                  <a:pt x="1281435" y="541568"/>
                  <a:pt x="1280027" y="519047"/>
                </a:cubicBezTo>
                <a:cubicBezTo>
                  <a:pt x="1279914" y="517243"/>
                  <a:pt x="1277495" y="516279"/>
                  <a:pt x="1277019" y="514535"/>
                </a:cubicBezTo>
                <a:cubicBezTo>
                  <a:pt x="1270605" y="491015"/>
                  <a:pt x="1279892" y="511256"/>
                  <a:pt x="1272507" y="496488"/>
                </a:cubicBezTo>
                <a:cubicBezTo>
                  <a:pt x="1272006" y="493981"/>
                  <a:pt x="1271676" y="491434"/>
                  <a:pt x="1271003" y="488968"/>
                </a:cubicBezTo>
                <a:cubicBezTo>
                  <a:pt x="1270169" y="485909"/>
                  <a:pt x="1268683" y="483039"/>
                  <a:pt x="1267995" y="479944"/>
                </a:cubicBezTo>
                <a:cubicBezTo>
                  <a:pt x="1266992" y="475432"/>
                  <a:pt x="1266026" y="470912"/>
                  <a:pt x="1264987" y="466409"/>
                </a:cubicBezTo>
                <a:cubicBezTo>
                  <a:pt x="1264522" y="464395"/>
                  <a:pt x="1263853" y="462427"/>
                  <a:pt x="1263483" y="460393"/>
                </a:cubicBezTo>
                <a:cubicBezTo>
                  <a:pt x="1261694" y="450552"/>
                  <a:pt x="1262834" y="451711"/>
                  <a:pt x="1260476" y="443849"/>
                </a:cubicBezTo>
                <a:cubicBezTo>
                  <a:pt x="1259565" y="440812"/>
                  <a:pt x="1257989" y="437953"/>
                  <a:pt x="1257468" y="434826"/>
                </a:cubicBezTo>
                <a:cubicBezTo>
                  <a:pt x="1257129" y="432790"/>
                  <a:pt x="1255684" y="422642"/>
                  <a:pt x="1254460" y="419786"/>
                </a:cubicBezTo>
                <a:cubicBezTo>
                  <a:pt x="1253748" y="418125"/>
                  <a:pt x="1252260" y="416891"/>
                  <a:pt x="1251452" y="415274"/>
                </a:cubicBezTo>
                <a:cubicBezTo>
                  <a:pt x="1245225" y="402821"/>
                  <a:pt x="1255562" y="419183"/>
                  <a:pt x="1246940" y="406251"/>
                </a:cubicBezTo>
                <a:cubicBezTo>
                  <a:pt x="1245937" y="402240"/>
                  <a:pt x="1244612" y="398297"/>
                  <a:pt x="1243932" y="394219"/>
                </a:cubicBezTo>
                <a:cubicBezTo>
                  <a:pt x="1243431" y="391211"/>
                  <a:pt x="1243392" y="388088"/>
                  <a:pt x="1242428" y="385195"/>
                </a:cubicBezTo>
                <a:cubicBezTo>
                  <a:pt x="1241856" y="383480"/>
                  <a:pt x="1240423" y="382188"/>
                  <a:pt x="1239420" y="380684"/>
                </a:cubicBezTo>
                <a:cubicBezTo>
                  <a:pt x="1235927" y="356231"/>
                  <a:pt x="1240415" y="383166"/>
                  <a:pt x="1234908" y="361132"/>
                </a:cubicBezTo>
                <a:cubicBezTo>
                  <a:pt x="1233906" y="357122"/>
                  <a:pt x="1233208" y="353023"/>
                  <a:pt x="1231901" y="349101"/>
                </a:cubicBezTo>
                <a:cubicBezTo>
                  <a:pt x="1231400" y="347597"/>
                  <a:pt x="1231106" y="346007"/>
                  <a:pt x="1230397" y="344589"/>
                </a:cubicBezTo>
                <a:cubicBezTo>
                  <a:pt x="1228089" y="339972"/>
                  <a:pt x="1225060" y="335730"/>
                  <a:pt x="1222877" y="331053"/>
                </a:cubicBezTo>
                <a:cubicBezTo>
                  <a:pt x="1221536" y="328180"/>
                  <a:pt x="1220872" y="325038"/>
                  <a:pt x="1219869" y="322030"/>
                </a:cubicBezTo>
                <a:cubicBezTo>
                  <a:pt x="1219368" y="320526"/>
                  <a:pt x="1219244" y="318837"/>
                  <a:pt x="1218365" y="317518"/>
                </a:cubicBezTo>
                <a:cubicBezTo>
                  <a:pt x="1217362" y="316014"/>
                  <a:pt x="1216091" y="314658"/>
                  <a:pt x="1215357" y="313006"/>
                </a:cubicBezTo>
                <a:cubicBezTo>
                  <a:pt x="1214069" y="310109"/>
                  <a:pt x="1213352" y="306990"/>
                  <a:pt x="1212349" y="303982"/>
                </a:cubicBezTo>
                <a:lnTo>
                  <a:pt x="1209341" y="294959"/>
                </a:lnTo>
                <a:cubicBezTo>
                  <a:pt x="1208840" y="293455"/>
                  <a:pt x="1208222" y="291985"/>
                  <a:pt x="1207837" y="290447"/>
                </a:cubicBezTo>
                <a:cubicBezTo>
                  <a:pt x="1207336" y="288442"/>
                  <a:pt x="1207358" y="286226"/>
                  <a:pt x="1206333" y="284431"/>
                </a:cubicBezTo>
                <a:cubicBezTo>
                  <a:pt x="1205278" y="282584"/>
                  <a:pt x="1203326" y="281423"/>
                  <a:pt x="1201822" y="279919"/>
                </a:cubicBezTo>
                <a:cubicBezTo>
                  <a:pt x="1201250" y="277058"/>
                  <a:pt x="1200356" y="270972"/>
                  <a:pt x="1198814" y="267888"/>
                </a:cubicBezTo>
                <a:cubicBezTo>
                  <a:pt x="1198006" y="266271"/>
                  <a:pt x="1196540" y="265028"/>
                  <a:pt x="1195806" y="263376"/>
                </a:cubicBezTo>
                <a:cubicBezTo>
                  <a:pt x="1190531" y="251507"/>
                  <a:pt x="1196403" y="256755"/>
                  <a:pt x="1188286" y="251344"/>
                </a:cubicBezTo>
                <a:cubicBezTo>
                  <a:pt x="1186796" y="246875"/>
                  <a:pt x="1185846" y="241384"/>
                  <a:pt x="1182270" y="237809"/>
                </a:cubicBezTo>
                <a:cubicBezTo>
                  <a:pt x="1180992" y="236531"/>
                  <a:pt x="1179262" y="235804"/>
                  <a:pt x="1177758" y="234801"/>
                </a:cubicBezTo>
                <a:lnTo>
                  <a:pt x="1173247" y="221265"/>
                </a:lnTo>
                <a:cubicBezTo>
                  <a:pt x="1172746" y="219761"/>
                  <a:pt x="1172623" y="218072"/>
                  <a:pt x="1171743" y="216753"/>
                </a:cubicBezTo>
                <a:cubicBezTo>
                  <a:pt x="1167555" y="210472"/>
                  <a:pt x="1170013" y="213520"/>
                  <a:pt x="1164223" y="207730"/>
                </a:cubicBezTo>
                <a:cubicBezTo>
                  <a:pt x="1163722" y="206226"/>
                  <a:pt x="1163709" y="204456"/>
                  <a:pt x="1162719" y="203218"/>
                </a:cubicBezTo>
                <a:cubicBezTo>
                  <a:pt x="1161590" y="201807"/>
                  <a:pt x="1159104" y="201779"/>
                  <a:pt x="1158207" y="200210"/>
                </a:cubicBezTo>
                <a:cubicBezTo>
                  <a:pt x="1147961" y="182279"/>
                  <a:pt x="1165437" y="201424"/>
                  <a:pt x="1152191" y="188178"/>
                </a:cubicBezTo>
                <a:cubicBezTo>
                  <a:pt x="1151690" y="186674"/>
                  <a:pt x="1151396" y="185085"/>
                  <a:pt x="1150687" y="183667"/>
                </a:cubicBezTo>
                <a:cubicBezTo>
                  <a:pt x="1149879" y="182050"/>
                  <a:pt x="1148391" y="180816"/>
                  <a:pt x="1147679" y="179155"/>
                </a:cubicBezTo>
                <a:cubicBezTo>
                  <a:pt x="1146865" y="177255"/>
                  <a:pt x="1147100" y="174988"/>
                  <a:pt x="1146176" y="173139"/>
                </a:cubicBezTo>
                <a:cubicBezTo>
                  <a:pt x="1144559" y="169905"/>
                  <a:pt x="1142165" y="167123"/>
                  <a:pt x="1140160" y="164115"/>
                </a:cubicBezTo>
                <a:cubicBezTo>
                  <a:pt x="1139157" y="162611"/>
                  <a:pt x="1137724" y="161318"/>
                  <a:pt x="1137152" y="159603"/>
                </a:cubicBezTo>
                <a:cubicBezTo>
                  <a:pt x="1134509" y="151675"/>
                  <a:pt x="1137395" y="158091"/>
                  <a:pt x="1131136" y="150580"/>
                </a:cubicBezTo>
                <a:cubicBezTo>
                  <a:pt x="1120666" y="138016"/>
                  <a:pt x="1136798" y="154738"/>
                  <a:pt x="1123616" y="141556"/>
                </a:cubicBezTo>
                <a:cubicBezTo>
                  <a:pt x="1123115" y="139551"/>
                  <a:pt x="1123153" y="137325"/>
                  <a:pt x="1122112" y="135540"/>
                </a:cubicBezTo>
                <a:cubicBezTo>
                  <a:pt x="1119586" y="131210"/>
                  <a:pt x="1113089" y="123509"/>
                  <a:pt x="1113089" y="123509"/>
                </a:cubicBezTo>
                <a:cubicBezTo>
                  <a:pt x="1111820" y="118433"/>
                  <a:pt x="1110991" y="112387"/>
                  <a:pt x="1107073" y="108469"/>
                </a:cubicBezTo>
                <a:cubicBezTo>
                  <a:pt x="1105795" y="107191"/>
                  <a:pt x="1104065" y="106464"/>
                  <a:pt x="1102561" y="105461"/>
                </a:cubicBezTo>
                <a:lnTo>
                  <a:pt x="1096545" y="96438"/>
                </a:lnTo>
                <a:cubicBezTo>
                  <a:pt x="1095542" y="94934"/>
                  <a:pt x="1095252" y="92498"/>
                  <a:pt x="1093537" y="91926"/>
                </a:cubicBezTo>
                <a:lnTo>
                  <a:pt x="1089026" y="90422"/>
                </a:lnTo>
                <a:cubicBezTo>
                  <a:pt x="1082007" y="79894"/>
                  <a:pt x="1086018" y="83403"/>
                  <a:pt x="1078498" y="78390"/>
                </a:cubicBezTo>
                <a:lnTo>
                  <a:pt x="1072482" y="69367"/>
                </a:lnTo>
                <a:cubicBezTo>
                  <a:pt x="1071479" y="67863"/>
                  <a:pt x="1070046" y="66570"/>
                  <a:pt x="1069474" y="64855"/>
                </a:cubicBezTo>
                <a:cubicBezTo>
                  <a:pt x="1068973" y="63351"/>
                  <a:pt x="1068943" y="61594"/>
                  <a:pt x="1067970" y="60343"/>
                </a:cubicBezTo>
                <a:cubicBezTo>
                  <a:pt x="1065359" y="56985"/>
                  <a:pt x="1061307" y="54858"/>
                  <a:pt x="1058947" y="51319"/>
                </a:cubicBezTo>
                <a:cubicBezTo>
                  <a:pt x="1057944" y="49815"/>
                  <a:pt x="1057217" y="48085"/>
                  <a:pt x="1055939" y="46807"/>
                </a:cubicBezTo>
                <a:cubicBezTo>
                  <a:pt x="1053812" y="44680"/>
                  <a:pt x="1047773" y="41972"/>
                  <a:pt x="1045411" y="40792"/>
                </a:cubicBezTo>
                <a:cubicBezTo>
                  <a:pt x="1044910" y="39288"/>
                  <a:pt x="1045028" y="37401"/>
                  <a:pt x="1043907" y="36280"/>
                </a:cubicBezTo>
                <a:cubicBezTo>
                  <a:pt x="1042786" y="35159"/>
                  <a:pt x="1040714" y="35655"/>
                  <a:pt x="1039395" y="34776"/>
                </a:cubicBezTo>
                <a:cubicBezTo>
                  <a:pt x="1034529" y="31532"/>
                  <a:pt x="1036387" y="1689"/>
                  <a:pt x="1022852" y="18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957FCBE-06BF-4617-8559-F5DB458EAA55}"/>
              </a:ext>
            </a:extLst>
          </p:cNvPr>
          <p:cNvSpPr/>
          <p:nvPr/>
        </p:nvSpPr>
        <p:spPr>
          <a:xfrm>
            <a:off x="8072068" y="4414078"/>
            <a:ext cx="2032377" cy="1131622"/>
          </a:xfrm>
          <a:custGeom>
            <a:avLst/>
            <a:gdLst>
              <a:gd name="connsiteX0" fmla="*/ 2032377 w 2032377"/>
              <a:gd name="connsiteY0" fmla="*/ 468227 h 1131622"/>
              <a:gd name="connsiteX1" fmla="*/ 2020502 w 2032377"/>
              <a:gd name="connsiteY1" fmla="*/ 471620 h 1131622"/>
              <a:gd name="connsiteX2" fmla="*/ 2015413 w 2032377"/>
              <a:gd name="connsiteY2" fmla="*/ 473316 h 1131622"/>
              <a:gd name="connsiteX3" fmla="*/ 2008627 w 2032377"/>
              <a:gd name="connsiteY3" fmla="*/ 475013 h 1131622"/>
              <a:gd name="connsiteX4" fmla="*/ 2003537 w 2032377"/>
              <a:gd name="connsiteY4" fmla="*/ 480102 h 1131622"/>
              <a:gd name="connsiteX5" fmla="*/ 1998448 w 2032377"/>
              <a:gd name="connsiteY5" fmla="*/ 481799 h 1131622"/>
              <a:gd name="connsiteX6" fmla="*/ 1996751 w 2032377"/>
              <a:gd name="connsiteY6" fmla="*/ 486888 h 1131622"/>
              <a:gd name="connsiteX7" fmla="*/ 1988269 w 2032377"/>
              <a:gd name="connsiteY7" fmla="*/ 488584 h 1131622"/>
              <a:gd name="connsiteX8" fmla="*/ 1983180 w 2032377"/>
              <a:gd name="connsiteY8" fmla="*/ 490281 h 1131622"/>
              <a:gd name="connsiteX9" fmla="*/ 1978090 w 2032377"/>
              <a:gd name="connsiteY9" fmla="*/ 495370 h 1131622"/>
              <a:gd name="connsiteX10" fmla="*/ 1973001 w 2032377"/>
              <a:gd name="connsiteY10" fmla="*/ 505549 h 1131622"/>
              <a:gd name="connsiteX11" fmla="*/ 1966215 w 2032377"/>
              <a:gd name="connsiteY11" fmla="*/ 507246 h 1131622"/>
              <a:gd name="connsiteX12" fmla="*/ 1956036 w 2032377"/>
              <a:gd name="connsiteY12" fmla="*/ 514032 h 1131622"/>
              <a:gd name="connsiteX13" fmla="*/ 1950947 w 2032377"/>
              <a:gd name="connsiteY13" fmla="*/ 517425 h 1131622"/>
              <a:gd name="connsiteX14" fmla="*/ 1935678 w 2032377"/>
              <a:gd name="connsiteY14" fmla="*/ 522514 h 1131622"/>
              <a:gd name="connsiteX15" fmla="*/ 1930589 w 2032377"/>
              <a:gd name="connsiteY15" fmla="*/ 524210 h 1131622"/>
              <a:gd name="connsiteX16" fmla="*/ 1917017 w 2032377"/>
              <a:gd name="connsiteY16" fmla="*/ 529300 h 1131622"/>
              <a:gd name="connsiteX17" fmla="*/ 1905142 w 2032377"/>
              <a:gd name="connsiteY17" fmla="*/ 532693 h 1131622"/>
              <a:gd name="connsiteX18" fmla="*/ 1901749 w 2032377"/>
              <a:gd name="connsiteY18" fmla="*/ 537782 h 1131622"/>
              <a:gd name="connsiteX19" fmla="*/ 1900052 w 2032377"/>
              <a:gd name="connsiteY19" fmla="*/ 542872 h 1131622"/>
              <a:gd name="connsiteX20" fmla="*/ 1894963 w 2032377"/>
              <a:gd name="connsiteY20" fmla="*/ 544568 h 1131622"/>
              <a:gd name="connsiteX21" fmla="*/ 1889873 w 2032377"/>
              <a:gd name="connsiteY21" fmla="*/ 549658 h 1131622"/>
              <a:gd name="connsiteX22" fmla="*/ 1874605 w 2032377"/>
              <a:gd name="connsiteY22" fmla="*/ 559836 h 1131622"/>
              <a:gd name="connsiteX23" fmla="*/ 1867819 w 2032377"/>
              <a:gd name="connsiteY23" fmla="*/ 564926 h 1131622"/>
              <a:gd name="connsiteX24" fmla="*/ 1859337 w 2032377"/>
              <a:gd name="connsiteY24" fmla="*/ 571712 h 1131622"/>
              <a:gd name="connsiteX25" fmla="*/ 1850854 w 2032377"/>
              <a:gd name="connsiteY25" fmla="*/ 578498 h 1131622"/>
              <a:gd name="connsiteX26" fmla="*/ 1845765 w 2032377"/>
              <a:gd name="connsiteY26" fmla="*/ 585284 h 1131622"/>
              <a:gd name="connsiteX27" fmla="*/ 1837283 w 2032377"/>
              <a:gd name="connsiteY27" fmla="*/ 590373 h 1131622"/>
              <a:gd name="connsiteX28" fmla="*/ 1832193 w 2032377"/>
              <a:gd name="connsiteY28" fmla="*/ 593766 h 1131622"/>
              <a:gd name="connsiteX29" fmla="*/ 1823711 w 2032377"/>
              <a:gd name="connsiteY29" fmla="*/ 600552 h 1131622"/>
              <a:gd name="connsiteX30" fmla="*/ 1801657 w 2032377"/>
              <a:gd name="connsiteY30" fmla="*/ 619213 h 1131622"/>
              <a:gd name="connsiteX31" fmla="*/ 1794871 w 2032377"/>
              <a:gd name="connsiteY31" fmla="*/ 620910 h 1131622"/>
              <a:gd name="connsiteX32" fmla="*/ 1781299 w 2032377"/>
              <a:gd name="connsiteY32" fmla="*/ 627695 h 1131622"/>
              <a:gd name="connsiteX33" fmla="*/ 1767727 w 2032377"/>
              <a:gd name="connsiteY33" fmla="*/ 634481 h 1131622"/>
              <a:gd name="connsiteX34" fmla="*/ 1762638 w 2032377"/>
              <a:gd name="connsiteY34" fmla="*/ 636178 h 1131622"/>
              <a:gd name="connsiteX35" fmla="*/ 1749066 w 2032377"/>
              <a:gd name="connsiteY35" fmla="*/ 644660 h 1131622"/>
              <a:gd name="connsiteX36" fmla="*/ 1742280 w 2032377"/>
              <a:gd name="connsiteY36" fmla="*/ 648053 h 1131622"/>
              <a:gd name="connsiteX37" fmla="*/ 1737191 w 2032377"/>
              <a:gd name="connsiteY37" fmla="*/ 654839 h 1131622"/>
              <a:gd name="connsiteX38" fmla="*/ 1727012 w 2032377"/>
              <a:gd name="connsiteY38" fmla="*/ 661625 h 1131622"/>
              <a:gd name="connsiteX39" fmla="*/ 1721922 w 2032377"/>
              <a:gd name="connsiteY39" fmla="*/ 670107 h 1131622"/>
              <a:gd name="connsiteX40" fmla="*/ 1716833 w 2032377"/>
              <a:gd name="connsiteY40" fmla="*/ 673500 h 1131622"/>
              <a:gd name="connsiteX41" fmla="*/ 1703261 w 2032377"/>
              <a:gd name="connsiteY41" fmla="*/ 687072 h 1131622"/>
              <a:gd name="connsiteX42" fmla="*/ 1698172 w 2032377"/>
              <a:gd name="connsiteY42" fmla="*/ 688769 h 1131622"/>
              <a:gd name="connsiteX43" fmla="*/ 1693082 w 2032377"/>
              <a:gd name="connsiteY43" fmla="*/ 693858 h 1131622"/>
              <a:gd name="connsiteX44" fmla="*/ 1686296 w 2032377"/>
              <a:gd name="connsiteY44" fmla="*/ 697251 h 1131622"/>
              <a:gd name="connsiteX45" fmla="*/ 1681207 w 2032377"/>
              <a:gd name="connsiteY45" fmla="*/ 700644 h 1131622"/>
              <a:gd name="connsiteX46" fmla="*/ 1671028 w 2032377"/>
              <a:gd name="connsiteY46" fmla="*/ 705733 h 1131622"/>
              <a:gd name="connsiteX47" fmla="*/ 1657456 w 2032377"/>
              <a:gd name="connsiteY47" fmla="*/ 714216 h 1131622"/>
              <a:gd name="connsiteX48" fmla="*/ 1652367 w 2032377"/>
              <a:gd name="connsiteY48" fmla="*/ 715912 h 1131622"/>
              <a:gd name="connsiteX49" fmla="*/ 1640492 w 2032377"/>
              <a:gd name="connsiteY49" fmla="*/ 721002 h 1131622"/>
              <a:gd name="connsiteX50" fmla="*/ 1630313 w 2032377"/>
              <a:gd name="connsiteY50" fmla="*/ 727787 h 1131622"/>
              <a:gd name="connsiteX51" fmla="*/ 1625223 w 2032377"/>
              <a:gd name="connsiteY51" fmla="*/ 731180 h 1131622"/>
              <a:gd name="connsiteX52" fmla="*/ 1620134 w 2032377"/>
              <a:gd name="connsiteY52" fmla="*/ 734573 h 1131622"/>
              <a:gd name="connsiteX53" fmla="*/ 1618437 w 2032377"/>
              <a:gd name="connsiteY53" fmla="*/ 739663 h 1131622"/>
              <a:gd name="connsiteX54" fmla="*/ 1613348 w 2032377"/>
              <a:gd name="connsiteY54" fmla="*/ 743056 h 1131622"/>
              <a:gd name="connsiteX55" fmla="*/ 1601473 w 2032377"/>
              <a:gd name="connsiteY55" fmla="*/ 749842 h 1131622"/>
              <a:gd name="connsiteX56" fmla="*/ 1598080 w 2032377"/>
              <a:gd name="connsiteY56" fmla="*/ 754931 h 1131622"/>
              <a:gd name="connsiteX57" fmla="*/ 1587901 w 2032377"/>
              <a:gd name="connsiteY57" fmla="*/ 758324 h 1131622"/>
              <a:gd name="connsiteX58" fmla="*/ 1574329 w 2032377"/>
              <a:gd name="connsiteY58" fmla="*/ 766806 h 1131622"/>
              <a:gd name="connsiteX59" fmla="*/ 1569240 w 2032377"/>
              <a:gd name="connsiteY59" fmla="*/ 770199 h 1131622"/>
              <a:gd name="connsiteX60" fmla="*/ 1564150 w 2032377"/>
              <a:gd name="connsiteY60" fmla="*/ 771896 h 1131622"/>
              <a:gd name="connsiteX61" fmla="*/ 1552275 w 2032377"/>
              <a:gd name="connsiteY61" fmla="*/ 782075 h 1131622"/>
              <a:gd name="connsiteX62" fmla="*/ 1545489 w 2032377"/>
              <a:gd name="connsiteY62" fmla="*/ 785468 h 1131622"/>
              <a:gd name="connsiteX63" fmla="*/ 1540400 w 2032377"/>
              <a:gd name="connsiteY63" fmla="*/ 788861 h 1131622"/>
              <a:gd name="connsiteX64" fmla="*/ 1537007 w 2032377"/>
              <a:gd name="connsiteY64" fmla="*/ 793950 h 1131622"/>
              <a:gd name="connsiteX65" fmla="*/ 1531917 w 2032377"/>
              <a:gd name="connsiteY65" fmla="*/ 795646 h 1131622"/>
              <a:gd name="connsiteX66" fmla="*/ 1526828 w 2032377"/>
              <a:gd name="connsiteY66" fmla="*/ 799039 h 1131622"/>
              <a:gd name="connsiteX67" fmla="*/ 1521738 w 2032377"/>
              <a:gd name="connsiteY67" fmla="*/ 800736 h 1131622"/>
              <a:gd name="connsiteX68" fmla="*/ 1509863 w 2032377"/>
              <a:gd name="connsiteY68" fmla="*/ 805825 h 1131622"/>
              <a:gd name="connsiteX69" fmla="*/ 1503077 w 2032377"/>
              <a:gd name="connsiteY69" fmla="*/ 809218 h 1131622"/>
              <a:gd name="connsiteX70" fmla="*/ 1497988 w 2032377"/>
              <a:gd name="connsiteY70" fmla="*/ 812611 h 1131622"/>
              <a:gd name="connsiteX71" fmla="*/ 1489505 w 2032377"/>
              <a:gd name="connsiteY71" fmla="*/ 814308 h 1131622"/>
              <a:gd name="connsiteX72" fmla="*/ 1479326 w 2032377"/>
              <a:gd name="connsiteY72" fmla="*/ 817701 h 1131622"/>
              <a:gd name="connsiteX73" fmla="*/ 1474237 w 2032377"/>
              <a:gd name="connsiteY73" fmla="*/ 819397 h 1131622"/>
              <a:gd name="connsiteX74" fmla="*/ 1465755 w 2032377"/>
              <a:gd name="connsiteY74" fmla="*/ 836362 h 1131622"/>
              <a:gd name="connsiteX75" fmla="*/ 1460665 w 2032377"/>
              <a:gd name="connsiteY75" fmla="*/ 839755 h 1131622"/>
              <a:gd name="connsiteX76" fmla="*/ 1455576 w 2032377"/>
              <a:gd name="connsiteY76" fmla="*/ 844844 h 1131622"/>
              <a:gd name="connsiteX77" fmla="*/ 1452183 w 2032377"/>
              <a:gd name="connsiteY77" fmla="*/ 849934 h 1131622"/>
              <a:gd name="connsiteX78" fmla="*/ 1447093 w 2032377"/>
              <a:gd name="connsiteY78" fmla="*/ 851630 h 1131622"/>
              <a:gd name="connsiteX79" fmla="*/ 1442004 w 2032377"/>
              <a:gd name="connsiteY79" fmla="*/ 855023 h 1131622"/>
              <a:gd name="connsiteX80" fmla="*/ 1431825 w 2032377"/>
              <a:gd name="connsiteY80" fmla="*/ 858416 h 1131622"/>
              <a:gd name="connsiteX81" fmla="*/ 1419950 w 2032377"/>
              <a:gd name="connsiteY81" fmla="*/ 861809 h 1131622"/>
              <a:gd name="connsiteX82" fmla="*/ 1409771 w 2032377"/>
              <a:gd name="connsiteY82" fmla="*/ 870291 h 1131622"/>
              <a:gd name="connsiteX83" fmla="*/ 1404682 w 2032377"/>
              <a:gd name="connsiteY83" fmla="*/ 871988 h 1131622"/>
              <a:gd name="connsiteX84" fmla="*/ 1394503 w 2032377"/>
              <a:gd name="connsiteY84" fmla="*/ 880470 h 1131622"/>
              <a:gd name="connsiteX85" fmla="*/ 1389413 w 2032377"/>
              <a:gd name="connsiteY85" fmla="*/ 882167 h 1131622"/>
              <a:gd name="connsiteX86" fmla="*/ 1380931 w 2032377"/>
              <a:gd name="connsiteY86" fmla="*/ 892346 h 1131622"/>
              <a:gd name="connsiteX87" fmla="*/ 1375841 w 2032377"/>
              <a:gd name="connsiteY87" fmla="*/ 894042 h 1131622"/>
              <a:gd name="connsiteX88" fmla="*/ 1367359 w 2032377"/>
              <a:gd name="connsiteY88" fmla="*/ 902524 h 1131622"/>
              <a:gd name="connsiteX89" fmla="*/ 1363966 w 2032377"/>
              <a:gd name="connsiteY89" fmla="*/ 907614 h 1131622"/>
              <a:gd name="connsiteX90" fmla="*/ 1353787 w 2032377"/>
              <a:gd name="connsiteY90" fmla="*/ 914400 h 1131622"/>
              <a:gd name="connsiteX91" fmla="*/ 1348698 w 2032377"/>
              <a:gd name="connsiteY91" fmla="*/ 917793 h 1131622"/>
              <a:gd name="connsiteX92" fmla="*/ 1343608 w 2032377"/>
              <a:gd name="connsiteY92" fmla="*/ 921186 h 1131622"/>
              <a:gd name="connsiteX93" fmla="*/ 1338519 w 2032377"/>
              <a:gd name="connsiteY93" fmla="*/ 924579 h 1131622"/>
              <a:gd name="connsiteX94" fmla="*/ 1328340 w 2032377"/>
              <a:gd name="connsiteY94" fmla="*/ 927971 h 1131622"/>
              <a:gd name="connsiteX95" fmla="*/ 1316465 w 2032377"/>
              <a:gd name="connsiteY95" fmla="*/ 931364 h 1131622"/>
              <a:gd name="connsiteX96" fmla="*/ 1307982 w 2032377"/>
              <a:gd name="connsiteY96" fmla="*/ 934757 h 1131622"/>
              <a:gd name="connsiteX97" fmla="*/ 1297804 w 2032377"/>
              <a:gd name="connsiteY97" fmla="*/ 941543 h 1131622"/>
              <a:gd name="connsiteX98" fmla="*/ 1285928 w 2032377"/>
              <a:gd name="connsiteY98" fmla="*/ 943240 h 1131622"/>
              <a:gd name="connsiteX99" fmla="*/ 1284232 w 2032377"/>
              <a:gd name="connsiteY99" fmla="*/ 948329 h 1131622"/>
              <a:gd name="connsiteX100" fmla="*/ 1274053 w 2032377"/>
              <a:gd name="connsiteY100" fmla="*/ 953419 h 1131622"/>
              <a:gd name="connsiteX101" fmla="*/ 1268964 w 2032377"/>
              <a:gd name="connsiteY101" fmla="*/ 956812 h 1131622"/>
              <a:gd name="connsiteX102" fmla="*/ 1255392 w 2032377"/>
              <a:gd name="connsiteY102" fmla="*/ 963597 h 1131622"/>
              <a:gd name="connsiteX103" fmla="*/ 1246909 w 2032377"/>
              <a:gd name="connsiteY103" fmla="*/ 965294 h 1131622"/>
              <a:gd name="connsiteX104" fmla="*/ 1235034 w 2032377"/>
              <a:gd name="connsiteY104" fmla="*/ 968687 h 1131622"/>
              <a:gd name="connsiteX105" fmla="*/ 1231641 w 2032377"/>
              <a:gd name="connsiteY105" fmla="*/ 973776 h 1131622"/>
              <a:gd name="connsiteX106" fmla="*/ 1228248 w 2032377"/>
              <a:gd name="connsiteY106" fmla="*/ 980562 h 1131622"/>
              <a:gd name="connsiteX107" fmla="*/ 1223159 w 2032377"/>
              <a:gd name="connsiteY107" fmla="*/ 983955 h 1131622"/>
              <a:gd name="connsiteX108" fmla="*/ 1218069 w 2032377"/>
              <a:gd name="connsiteY108" fmla="*/ 990741 h 1131622"/>
              <a:gd name="connsiteX109" fmla="*/ 1207890 w 2032377"/>
              <a:gd name="connsiteY109" fmla="*/ 997527 h 1131622"/>
              <a:gd name="connsiteX110" fmla="*/ 1202801 w 2032377"/>
              <a:gd name="connsiteY110" fmla="*/ 1000920 h 1131622"/>
              <a:gd name="connsiteX111" fmla="*/ 1189229 w 2032377"/>
              <a:gd name="connsiteY111" fmla="*/ 1011099 h 1131622"/>
              <a:gd name="connsiteX112" fmla="*/ 1177354 w 2032377"/>
              <a:gd name="connsiteY112" fmla="*/ 1019581 h 1131622"/>
              <a:gd name="connsiteX113" fmla="*/ 1172264 w 2032377"/>
              <a:gd name="connsiteY113" fmla="*/ 1024671 h 1131622"/>
              <a:gd name="connsiteX114" fmla="*/ 1162086 w 2032377"/>
              <a:gd name="connsiteY114" fmla="*/ 1028064 h 1131622"/>
              <a:gd name="connsiteX115" fmla="*/ 1148514 w 2032377"/>
              <a:gd name="connsiteY115" fmla="*/ 1036546 h 1131622"/>
              <a:gd name="connsiteX116" fmla="*/ 1143424 w 2032377"/>
              <a:gd name="connsiteY116" fmla="*/ 1038242 h 1131622"/>
              <a:gd name="connsiteX117" fmla="*/ 1138335 w 2032377"/>
              <a:gd name="connsiteY117" fmla="*/ 1041635 h 1131622"/>
              <a:gd name="connsiteX118" fmla="*/ 1133246 w 2032377"/>
              <a:gd name="connsiteY118" fmla="*/ 1046725 h 1131622"/>
              <a:gd name="connsiteX119" fmla="*/ 1117977 w 2032377"/>
              <a:gd name="connsiteY119" fmla="*/ 1050118 h 1131622"/>
              <a:gd name="connsiteX120" fmla="*/ 1111191 w 2032377"/>
              <a:gd name="connsiteY120" fmla="*/ 1053511 h 1131622"/>
              <a:gd name="connsiteX121" fmla="*/ 1106102 w 2032377"/>
              <a:gd name="connsiteY121" fmla="*/ 1056904 h 1131622"/>
              <a:gd name="connsiteX122" fmla="*/ 1097620 w 2032377"/>
              <a:gd name="connsiteY122" fmla="*/ 1061993 h 1131622"/>
              <a:gd name="connsiteX123" fmla="*/ 1087441 w 2032377"/>
              <a:gd name="connsiteY123" fmla="*/ 1068779 h 1131622"/>
              <a:gd name="connsiteX124" fmla="*/ 1082351 w 2032377"/>
              <a:gd name="connsiteY124" fmla="*/ 1072172 h 1131622"/>
              <a:gd name="connsiteX125" fmla="*/ 1080655 w 2032377"/>
              <a:gd name="connsiteY125" fmla="*/ 1077261 h 1131622"/>
              <a:gd name="connsiteX126" fmla="*/ 1075565 w 2032377"/>
              <a:gd name="connsiteY126" fmla="*/ 1082351 h 1131622"/>
              <a:gd name="connsiteX127" fmla="*/ 1068780 w 2032377"/>
              <a:gd name="connsiteY127" fmla="*/ 1090833 h 1131622"/>
              <a:gd name="connsiteX128" fmla="*/ 1060297 w 2032377"/>
              <a:gd name="connsiteY128" fmla="*/ 1102708 h 1131622"/>
              <a:gd name="connsiteX129" fmla="*/ 1055208 w 2032377"/>
              <a:gd name="connsiteY129" fmla="*/ 1104405 h 1131622"/>
              <a:gd name="connsiteX130" fmla="*/ 1046725 w 2032377"/>
              <a:gd name="connsiteY130" fmla="*/ 1111191 h 1131622"/>
              <a:gd name="connsiteX131" fmla="*/ 1036547 w 2032377"/>
              <a:gd name="connsiteY131" fmla="*/ 1119673 h 1131622"/>
              <a:gd name="connsiteX132" fmla="*/ 1026368 w 2032377"/>
              <a:gd name="connsiteY132" fmla="*/ 1123066 h 1131622"/>
              <a:gd name="connsiteX133" fmla="*/ 1011099 w 2032377"/>
              <a:gd name="connsiteY133" fmla="*/ 1128156 h 1131622"/>
              <a:gd name="connsiteX134" fmla="*/ 1006010 w 2032377"/>
              <a:gd name="connsiteY134" fmla="*/ 1131548 h 1131622"/>
              <a:gd name="connsiteX135" fmla="*/ 985652 w 2032377"/>
              <a:gd name="connsiteY135" fmla="*/ 1128156 h 1131622"/>
              <a:gd name="connsiteX136" fmla="*/ 980563 w 2032377"/>
              <a:gd name="connsiteY136" fmla="*/ 1124763 h 1131622"/>
              <a:gd name="connsiteX137" fmla="*/ 973777 w 2032377"/>
              <a:gd name="connsiteY137" fmla="*/ 1114584 h 1131622"/>
              <a:gd name="connsiteX138" fmla="*/ 968688 w 2032377"/>
              <a:gd name="connsiteY138" fmla="*/ 1112887 h 1131622"/>
              <a:gd name="connsiteX139" fmla="*/ 956812 w 2032377"/>
              <a:gd name="connsiteY139" fmla="*/ 1104405 h 1131622"/>
              <a:gd name="connsiteX140" fmla="*/ 946633 w 2032377"/>
              <a:gd name="connsiteY140" fmla="*/ 1095922 h 1131622"/>
              <a:gd name="connsiteX141" fmla="*/ 929669 w 2032377"/>
              <a:gd name="connsiteY141" fmla="*/ 1090833 h 1131622"/>
              <a:gd name="connsiteX142" fmla="*/ 919490 w 2032377"/>
              <a:gd name="connsiteY142" fmla="*/ 1082351 h 1131622"/>
              <a:gd name="connsiteX143" fmla="*/ 909311 w 2032377"/>
              <a:gd name="connsiteY143" fmla="*/ 1078958 h 1131622"/>
              <a:gd name="connsiteX144" fmla="*/ 900829 w 2032377"/>
              <a:gd name="connsiteY144" fmla="*/ 1072172 h 1131622"/>
              <a:gd name="connsiteX145" fmla="*/ 885560 w 2032377"/>
              <a:gd name="connsiteY145" fmla="*/ 1063689 h 1131622"/>
              <a:gd name="connsiteX146" fmla="*/ 880471 w 2032377"/>
              <a:gd name="connsiteY146" fmla="*/ 1056904 h 1131622"/>
              <a:gd name="connsiteX147" fmla="*/ 877078 w 2032377"/>
              <a:gd name="connsiteY147" fmla="*/ 1051814 h 1131622"/>
              <a:gd name="connsiteX148" fmla="*/ 871988 w 2032377"/>
              <a:gd name="connsiteY148" fmla="*/ 1050118 h 1131622"/>
              <a:gd name="connsiteX149" fmla="*/ 858417 w 2032377"/>
              <a:gd name="connsiteY149" fmla="*/ 1038242 h 1131622"/>
              <a:gd name="connsiteX150" fmla="*/ 853327 w 2032377"/>
              <a:gd name="connsiteY150" fmla="*/ 1036546 h 1131622"/>
              <a:gd name="connsiteX151" fmla="*/ 841452 w 2032377"/>
              <a:gd name="connsiteY151" fmla="*/ 1029760 h 1131622"/>
              <a:gd name="connsiteX152" fmla="*/ 829577 w 2032377"/>
              <a:gd name="connsiteY152" fmla="*/ 1024671 h 1131622"/>
              <a:gd name="connsiteX153" fmla="*/ 822791 w 2032377"/>
              <a:gd name="connsiteY153" fmla="*/ 1016188 h 1131622"/>
              <a:gd name="connsiteX154" fmla="*/ 817701 w 2032377"/>
              <a:gd name="connsiteY154" fmla="*/ 1014492 h 1131622"/>
              <a:gd name="connsiteX155" fmla="*/ 810915 w 2032377"/>
              <a:gd name="connsiteY155" fmla="*/ 1009402 h 1131622"/>
              <a:gd name="connsiteX156" fmla="*/ 802433 w 2032377"/>
              <a:gd name="connsiteY156" fmla="*/ 1000920 h 1131622"/>
              <a:gd name="connsiteX157" fmla="*/ 793951 w 2032377"/>
              <a:gd name="connsiteY157" fmla="*/ 994134 h 1131622"/>
              <a:gd name="connsiteX158" fmla="*/ 785468 w 2032377"/>
              <a:gd name="connsiteY158" fmla="*/ 987348 h 1131622"/>
              <a:gd name="connsiteX159" fmla="*/ 780379 w 2032377"/>
              <a:gd name="connsiteY159" fmla="*/ 982259 h 1131622"/>
              <a:gd name="connsiteX160" fmla="*/ 775289 w 2032377"/>
              <a:gd name="connsiteY160" fmla="*/ 978866 h 1131622"/>
              <a:gd name="connsiteX161" fmla="*/ 761718 w 2032377"/>
              <a:gd name="connsiteY161" fmla="*/ 966990 h 1131622"/>
              <a:gd name="connsiteX162" fmla="*/ 756628 w 2032377"/>
              <a:gd name="connsiteY162" fmla="*/ 963597 h 1131622"/>
              <a:gd name="connsiteX163" fmla="*/ 746449 w 2032377"/>
              <a:gd name="connsiteY163" fmla="*/ 955115 h 1131622"/>
              <a:gd name="connsiteX164" fmla="*/ 736270 w 2032377"/>
              <a:gd name="connsiteY164" fmla="*/ 946633 h 1131622"/>
              <a:gd name="connsiteX165" fmla="*/ 731181 w 2032377"/>
              <a:gd name="connsiteY165" fmla="*/ 944936 h 1131622"/>
              <a:gd name="connsiteX166" fmla="*/ 726092 w 2032377"/>
              <a:gd name="connsiteY166" fmla="*/ 941543 h 1131622"/>
              <a:gd name="connsiteX167" fmla="*/ 722699 w 2032377"/>
              <a:gd name="connsiteY167" fmla="*/ 936454 h 1131622"/>
              <a:gd name="connsiteX168" fmla="*/ 712520 w 2032377"/>
              <a:gd name="connsiteY168" fmla="*/ 931364 h 1131622"/>
              <a:gd name="connsiteX169" fmla="*/ 705734 w 2032377"/>
              <a:gd name="connsiteY169" fmla="*/ 927971 h 1131622"/>
              <a:gd name="connsiteX170" fmla="*/ 690466 w 2032377"/>
              <a:gd name="connsiteY170" fmla="*/ 922882 h 1131622"/>
              <a:gd name="connsiteX171" fmla="*/ 680287 w 2032377"/>
              <a:gd name="connsiteY171" fmla="*/ 919489 h 1131622"/>
              <a:gd name="connsiteX172" fmla="*/ 675197 w 2032377"/>
              <a:gd name="connsiteY172" fmla="*/ 917793 h 1131622"/>
              <a:gd name="connsiteX173" fmla="*/ 658233 w 2032377"/>
              <a:gd name="connsiteY173" fmla="*/ 907614 h 1131622"/>
              <a:gd name="connsiteX174" fmla="*/ 648054 w 2032377"/>
              <a:gd name="connsiteY174" fmla="*/ 900828 h 1131622"/>
              <a:gd name="connsiteX175" fmla="*/ 639571 w 2032377"/>
              <a:gd name="connsiteY175" fmla="*/ 890649 h 1131622"/>
              <a:gd name="connsiteX176" fmla="*/ 634482 w 2032377"/>
              <a:gd name="connsiteY176" fmla="*/ 888953 h 1131622"/>
              <a:gd name="connsiteX177" fmla="*/ 629393 w 2032377"/>
              <a:gd name="connsiteY177" fmla="*/ 883863 h 1131622"/>
              <a:gd name="connsiteX178" fmla="*/ 624303 w 2032377"/>
              <a:gd name="connsiteY178" fmla="*/ 880470 h 1131622"/>
              <a:gd name="connsiteX179" fmla="*/ 620910 w 2032377"/>
              <a:gd name="connsiteY179" fmla="*/ 875381 h 1131622"/>
              <a:gd name="connsiteX180" fmla="*/ 610731 w 2032377"/>
              <a:gd name="connsiteY180" fmla="*/ 868595 h 1131622"/>
              <a:gd name="connsiteX181" fmla="*/ 605642 w 2032377"/>
              <a:gd name="connsiteY181" fmla="*/ 863505 h 1131622"/>
              <a:gd name="connsiteX182" fmla="*/ 593767 w 2032377"/>
              <a:gd name="connsiteY182" fmla="*/ 856720 h 1131622"/>
              <a:gd name="connsiteX183" fmla="*/ 588677 w 2032377"/>
              <a:gd name="connsiteY183" fmla="*/ 851630 h 1131622"/>
              <a:gd name="connsiteX184" fmla="*/ 585284 w 2032377"/>
              <a:gd name="connsiteY184" fmla="*/ 846541 h 1131622"/>
              <a:gd name="connsiteX185" fmla="*/ 578498 w 2032377"/>
              <a:gd name="connsiteY185" fmla="*/ 844844 h 1131622"/>
              <a:gd name="connsiteX186" fmla="*/ 573409 w 2032377"/>
              <a:gd name="connsiteY186" fmla="*/ 841451 h 1131622"/>
              <a:gd name="connsiteX187" fmla="*/ 563230 w 2032377"/>
              <a:gd name="connsiteY187" fmla="*/ 838058 h 1131622"/>
              <a:gd name="connsiteX188" fmla="*/ 556444 w 2032377"/>
              <a:gd name="connsiteY188" fmla="*/ 832969 h 1131622"/>
              <a:gd name="connsiteX189" fmla="*/ 547962 w 2032377"/>
              <a:gd name="connsiteY189" fmla="*/ 831272 h 1131622"/>
              <a:gd name="connsiteX190" fmla="*/ 536086 w 2032377"/>
              <a:gd name="connsiteY190" fmla="*/ 826183 h 1131622"/>
              <a:gd name="connsiteX191" fmla="*/ 532693 w 2032377"/>
              <a:gd name="connsiteY191" fmla="*/ 821094 h 1131622"/>
              <a:gd name="connsiteX192" fmla="*/ 522515 w 2032377"/>
              <a:gd name="connsiteY192" fmla="*/ 817701 h 1131622"/>
              <a:gd name="connsiteX193" fmla="*/ 512336 w 2032377"/>
              <a:gd name="connsiteY193" fmla="*/ 810915 h 1131622"/>
              <a:gd name="connsiteX194" fmla="*/ 505550 w 2032377"/>
              <a:gd name="connsiteY194" fmla="*/ 805825 h 1131622"/>
              <a:gd name="connsiteX195" fmla="*/ 495371 w 2032377"/>
              <a:gd name="connsiteY195" fmla="*/ 799039 h 1131622"/>
              <a:gd name="connsiteX196" fmla="*/ 493675 w 2032377"/>
              <a:gd name="connsiteY196" fmla="*/ 792253 h 1131622"/>
              <a:gd name="connsiteX197" fmla="*/ 483496 w 2032377"/>
              <a:gd name="connsiteY197" fmla="*/ 783771 h 1131622"/>
              <a:gd name="connsiteX198" fmla="*/ 469924 w 2032377"/>
              <a:gd name="connsiteY198" fmla="*/ 771896 h 1131622"/>
              <a:gd name="connsiteX199" fmla="*/ 459745 w 2032377"/>
              <a:gd name="connsiteY199" fmla="*/ 768503 h 1131622"/>
              <a:gd name="connsiteX200" fmla="*/ 458049 w 2032377"/>
              <a:gd name="connsiteY200" fmla="*/ 763413 h 1131622"/>
              <a:gd name="connsiteX201" fmla="*/ 451263 w 2032377"/>
              <a:gd name="connsiteY201" fmla="*/ 760020 h 1131622"/>
              <a:gd name="connsiteX202" fmla="*/ 446173 w 2032377"/>
              <a:gd name="connsiteY202" fmla="*/ 756628 h 1131622"/>
              <a:gd name="connsiteX203" fmla="*/ 444477 w 2032377"/>
              <a:gd name="connsiteY203" fmla="*/ 751538 h 1131622"/>
              <a:gd name="connsiteX204" fmla="*/ 435994 w 2032377"/>
              <a:gd name="connsiteY204" fmla="*/ 749842 h 1131622"/>
              <a:gd name="connsiteX205" fmla="*/ 424119 w 2032377"/>
              <a:gd name="connsiteY205" fmla="*/ 744752 h 1131622"/>
              <a:gd name="connsiteX206" fmla="*/ 419030 w 2032377"/>
              <a:gd name="connsiteY206" fmla="*/ 741359 h 1131622"/>
              <a:gd name="connsiteX207" fmla="*/ 415637 w 2032377"/>
              <a:gd name="connsiteY207" fmla="*/ 736270 h 1131622"/>
              <a:gd name="connsiteX208" fmla="*/ 410547 w 2032377"/>
              <a:gd name="connsiteY208" fmla="*/ 734573 h 1131622"/>
              <a:gd name="connsiteX209" fmla="*/ 400368 w 2032377"/>
              <a:gd name="connsiteY209" fmla="*/ 729484 h 1131622"/>
              <a:gd name="connsiteX210" fmla="*/ 390190 w 2032377"/>
              <a:gd name="connsiteY210" fmla="*/ 719305 h 1131622"/>
              <a:gd name="connsiteX211" fmla="*/ 383404 w 2032377"/>
              <a:gd name="connsiteY211" fmla="*/ 715912 h 1131622"/>
              <a:gd name="connsiteX212" fmla="*/ 378314 w 2032377"/>
              <a:gd name="connsiteY212" fmla="*/ 712519 h 1131622"/>
              <a:gd name="connsiteX213" fmla="*/ 374921 w 2032377"/>
              <a:gd name="connsiteY213" fmla="*/ 707430 h 1131622"/>
              <a:gd name="connsiteX214" fmla="*/ 366439 w 2032377"/>
              <a:gd name="connsiteY214" fmla="*/ 702340 h 1131622"/>
              <a:gd name="connsiteX215" fmla="*/ 361349 w 2032377"/>
              <a:gd name="connsiteY215" fmla="*/ 698947 h 1131622"/>
              <a:gd name="connsiteX216" fmla="*/ 344385 w 2032377"/>
              <a:gd name="connsiteY216" fmla="*/ 687072 h 1131622"/>
              <a:gd name="connsiteX217" fmla="*/ 337599 w 2032377"/>
              <a:gd name="connsiteY217" fmla="*/ 683679 h 1131622"/>
              <a:gd name="connsiteX218" fmla="*/ 334206 w 2032377"/>
              <a:gd name="connsiteY218" fmla="*/ 678590 h 1131622"/>
              <a:gd name="connsiteX219" fmla="*/ 322331 w 2032377"/>
              <a:gd name="connsiteY219" fmla="*/ 673500 h 1131622"/>
              <a:gd name="connsiteX220" fmla="*/ 312152 w 2032377"/>
              <a:gd name="connsiteY220" fmla="*/ 665018 h 1131622"/>
              <a:gd name="connsiteX221" fmla="*/ 307062 w 2032377"/>
              <a:gd name="connsiteY221" fmla="*/ 661625 h 1131622"/>
              <a:gd name="connsiteX222" fmla="*/ 293490 w 2032377"/>
              <a:gd name="connsiteY222" fmla="*/ 648053 h 1131622"/>
              <a:gd name="connsiteX223" fmla="*/ 281615 w 2032377"/>
              <a:gd name="connsiteY223" fmla="*/ 639571 h 1131622"/>
              <a:gd name="connsiteX224" fmla="*/ 278222 w 2032377"/>
              <a:gd name="connsiteY224" fmla="*/ 634481 h 1131622"/>
              <a:gd name="connsiteX225" fmla="*/ 271436 w 2032377"/>
              <a:gd name="connsiteY225" fmla="*/ 632785 h 1131622"/>
              <a:gd name="connsiteX226" fmla="*/ 266347 w 2032377"/>
              <a:gd name="connsiteY226" fmla="*/ 631088 h 1131622"/>
              <a:gd name="connsiteX227" fmla="*/ 256168 w 2032377"/>
              <a:gd name="connsiteY227" fmla="*/ 624302 h 1131622"/>
              <a:gd name="connsiteX228" fmla="*/ 240900 w 2032377"/>
              <a:gd name="connsiteY228" fmla="*/ 619213 h 1131622"/>
              <a:gd name="connsiteX229" fmla="*/ 235810 w 2032377"/>
              <a:gd name="connsiteY229" fmla="*/ 617517 h 1131622"/>
              <a:gd name="connsiteX230" fmla="*/ 229024 w 2032377"/>
              <a:gd name="connsiteY230" fmla="*/ 615820 h 1131622"/>
              <a:gd name="connsiteX231" fmla="*/ 223935 w 2032377"/>
              <a:gd name="connsiteY231" fmla="*/ 610731 h 1131622"/>
              <a:gd name="connsiteX232" fmla="*/ 213756 w 2032377"/>
              <a:gd name="connsiteY232" fmla="*/ 607338 h 1131622"/>
              <a:gd name="connsiteX233" fmla="*/ 203577 w 2032377"/>
              <a:gd name="connsiteY233" fmla="*/ 600552 h 1131622"/>
              <a:gd name="connsiteX234" fmla="*/ 195095 w 2032377"/>
              <a:gd name="connsiteY234" fmla="*/ 592069 h 1131622"/>
              <a:gd name="connsiteX235" fmla="*/ 191702 w 2032377"/>
              <a:gd name="connsiteY235" fmla="*/ 586980 h 1131622"/>
              <a:gd name="connsiteX236" fmla="*/ 190005 w 2032377"/>
              <a:gd name="connsiteY236" fmla="*/ 581891 h 1131622"/>
              <a:gd name="connsiteX237" fmla="*/ 184916 w 2032377"/>
              <a:gd name="connsiteY237" fmla="*/ 580194 h 1131622"/>
              <a:gd name="connsiteX238" fmla="*/ 179827 w 2032377"/>
              <a:gd name="connsiteY238" fmla="*/ 576801 h 1131622"/>
              <a:gd name="connsiteX239" fmla="*/ 176434 w 2032377"/>
              <a:gd name="connsiteY239" fmla="*/ 571712 h 1131622"/>
              <a:gd name="connsiteX240" fmla="*/ 166255 w 2032377"/>
              <a:gd name="connsiteY240" fmla="*/ 564926 h 1131622"/>
              <a:gd name="connsiteX241" fmla="*/ 162862 w 2032377"/>
              <a:gd name="connsiteY241" fmla="*/ 559836 h 1131622"/>
              <a:gd name="connsiteX242" fmla="*/ 157772 w 2032377"/>
              <a:gd name="connsiteY242" fmla="*/ 558140 h 1131622"/>
              <a:gd name="connsiteX243" fmla="*/ 156076 w 2032377"/>
              <a:gd name="connsiteY243" fmla="*/ 553051 h 1131622"/>
              <a:gd name="connsiteX244" fmla="*/ 150987 w 2032377"/>
              <a:gd name="connsiteY244" fmla="*/ 549658 h 1131622"/>
              <a:gd name="connsiteX245" fmla="*/ 144201 w 2032377"/>
              <a:gd name="connsiteY245" fmla="*/ 544568 h 1131622"/>
              <a:gd name="connsiteX246" fmla="*/ 130629 w 2032377"/>
              <a:gd name="connsiteY246" fmla="*/ 532693 h 1131622"/>
              <a:gd name="connsiteX247" fmla="*/ 127236 w 2032377"/>
              <a:gd name="connsiteY247" fmla="*/ 525907 h 1131622"/>
              <a:gd name="connsiteX248" fmla="*/ 122147 w 2032377"/>
              <a:gd name="connsiteY248" fmla="*/ 524210 h 1131622"/>
              <a:gd name="connsiteX249" fmla="*/ 115361 w 2032377"/>
              <a:gd name="connsiteY249" fmla="*/ 519121 h 1131622"/>
              <a:gd name="connsiteX250" fmla="*/ 110271 w 2032377"/>
              <a:gd name="connsiteY250" fmla="*/ 515728 h 1131622"/>
              <a:gd name="connsiteX251" fmla="*/ 108575 w 2032377"/>
              <a:gd name="connsiteY251" fmla="*/ 510639 h 1131622"/>
              <a:gd name="connsiteX252" fmla="*/ 103485 w 2032377"/>
              <a:gd name="connsiteY252" fmla="*/ 508942 h 1131622"/>
              <a:gd name="connsiteX253" fmla="*/ 98396 w 2032377"/>
              <a:gd name="connsiteY253" fmla="*/ 505549 h 1131622"/>
              <a:gd name="connsiteX254" fmla="*/ 88217 w 2032377"/>
              <a:gd name="connsiteY254" fmla="*/ 502156 h 1131622"/>
              <a:gd name="connsiteX255" fmla="*/ 83128 w 2032377"/>
              <a:gd name="connsiteY255" fmla="*/ 497067 h 1131622"/>
              <a:gd name="connsiteX256" fmla="*/ 72949 w 2032377"/>
              <a:gd name="connsiteY256" fmla="*/ 493674 h 1131622"/>
              <a:gd name="connsiteX257" fmla="*/ 67859 w 2032377"/>
              <a:gd name="connsiteY257" fmla="*/ 491977 h 1131622"/>
              <a:gd name="connsiteX258" fmla="*/ 55984 w 2032377"/>
              <a:gd name="connsiteY258" fmla="*/ 488584 h 1131622"/>
              <a:gd name="connsiteX259" fmla="*/ 45805 w 2032377"/>
              <a:gd name="connsiteY259" fmla="*/ 480102 h 1131622"/>
              <a:gd name="connsiteX260" fmla="*/ 32233 w 2032377"/>
              <a:gd name="connsiteY260" fmla="*/ 473316 h 1131622"/>
              <a:gd name="connsiteX261" fmla="*/ 27144 w 2032377"/>
              <a:gd name="connsiteY261" fmla="*/ 466530 h 1131622"/>
              <a:gd name="connsiteX262" fmla="*/ 16965 w 2032377"/>
              <a:gd name="connsiteY262" fmla="*/ 459744 h 1131622"/>
              <a:gd name="connsiteX263" fmla="*/ 15269 w 2032377"/>
              <a:gd name="connsiteY263" fmla="*/ 454655 h 1131622"/>
              <a:gd name="connsiteX264" fmla="*/ 5090 w 2032377"/>
              <a:gd name="connsiteY264" fmla="*/ 449566 h 1131622"/>
              <a:gd name="connsiteX265" fmla="*/ 3393 w 2032377"/>
              <a:gd name="connsiteY265" fmla="*/ 442780 h 1131622"/>
              <a:gd name="connsiteX266" fmla="*/ 0 w 2032377"/>
              <a:gd name="connsiteY266" fmla="*/ 437690 h 1131622"/>
              <a:gd name="connsiteX267" fmla="*/ 10179 w 2032377"/>
              <a:gd name="connsiteY267" fmla="*/ 417333 h 1131622"/>
              <a:gd name="connsiteX268" fmla="*/ 16965 w 2032377"/>
              <a:gd name="connsiteY268" fmla="*/ 407154 h 1131622"/>
              <a:gd name="connsiteX269" fmla="*/ 22054 w 2032377"/>
              <a:gd name="connsiteY269" fmla="*/ 400368 h 1131622"/>
              <a:gd name="connsiteX270" fmla="*/ 25447 w 2032377"/>
              <a:gd name="connsiteY270" fmla="*/ 395278 h 1131622"/>
              <a:gd name="connsiteX271" fmla="*/ 33930 w 2032377"/>
              <a:gd name="connsiteY271" fmla="*/ 390189 h 1131622"/>
              <a:gd name="connsiteX272" fmla="*/ 47502 w 2032377"/>
              <a:gd name="connsiteY272" fmla="*/ 378314 h 1131622"/>
              <a:gd name="connsiteX273" fmla="*/ 62770 w 2032377"/>
              <a:gd name="connsiteY273" fmla="*/ 364742 h 1131622"/>
              <a:gd name="connsiteX274" fmla="*/ 67859 w 2032377"/>
              <a:gd name="connsiteY274" fmla="*/ 357956 h 1131622"/>
              <a:gd name="connsiteX275" fmla="*/ 71252 w 2032377"/>
              <a:gd name="connsiteY275" fmla="*/ 352866 h 1131622"/>
              <a:gd name="connsiteX276" fmla="*/ 76342 w 2032377"/>
              <a:gd name="connsiteY276" fmla="*/ 351170 h 1131622"/>
              <a:gd name="connsiteX277" fmla="*/ 79735 w 2032377"/>
              <a:gd name="connsiteY277" fmla="*/ 344384 h 1131622"/>
              <a:gd name="connsiteX278" fmla="*/ 89913 w 2032377"/>
              <a:gd name="connsiteY278" fmla="*/ 335902 h 1131622"/>
              <a:gd name="connsiteX279" fmla="*/ 91610 w 2032377"/>
              <a:gd name="connsiteY279" fmla="*/ 330812 h 1131622"/>
              <a:gd name="connsiteX280" fmla="*/ 96699 w 2032377"/>
              <a:gd name="connsiteY280" fmla="*/ 327419 h 1131622"/>
              <a:gd name="connsiteX281" fmla="*/ 106878 w 2032377"/>
              <a:gd name="connsiteY281" fmla="*/ 320633 h 1131622"/>
              <a:gd name="connsiteX282" fmla="*/ 115361 w 2032377"/>
              <a:gd name="connsiteY282" fmla="*/ 312151 h 1131622"/>
              <a:gd name="connsiteX283" fmla="*/ 132325 w 2032377"/>
              <a:gd name="connsiteY283" fmla="*/ 305365 h 1131622"/>
              <a:gd name="connsiteX284" fmla="*/ 142504 w 2032377"/>
              <a:gd name="connsiteY284" fmla="*/ 295186 h 1131622"/>
              <a:gd name="connsiteX285" fmla="*/ 147594 w 2032377"/>
              <a:gd name="connsiteY285" fmla="*/ 291793 h 1131622"/>
              <a:gd name="connsiteX286" fmla="*/ 156076 w 2032377"/>
              <a:gd name="connsiteY286" fmla="*/ 281615 h 1131622"/>
              <a:gd name="connsiteX287" fmla="*/ 161165 w 2032377"/>
              <a:gd name="connsiteY287" fmla="*/ 278222 h 1131622"/>
              <a:gd name="connsiteX288" fmla="*/ 164558 w 2032377"/>
              <a:gd name="connsiteY288" fmla="*/ 273132 h 1131622"/>
              <a:gd name="connsiteX289" fmla="*/ 176434 w 2032377"/>
              <a:gd name="connsiteY289" fmla="*/ 268043 h 1131622"/>
              <a:gd name="connsiteX290" fmla="*/ 181523 w 2032377"/>
              <a:gd name="connsiteY290" fmla="*/ 261257 h 1131622"/>
              <a:gd name="connsiteX291" fmla="*/ 188309 w 2032377"/>
              <a:gd name="connsiteY291" fmla="*/ 257864 h 1131622"/>
              <a:gd name="connsiteX292" fmla="*/ 193398 w 2032377"/>
              <a:gd name="connsiteY292" fmla="*/ 254471 h 1131622"/>
              <a:gd name="connsiteX293" fmla="*/ 198488 w 2032377"/>
              <a:gd name="connsiteY293" fmla="*/ 249381 h 1131622"/>
              <a:gd name="connsiteX294" fmla="*/ 210363 w 2032377"/>
              <a:gd name="connsiteY294" fmla="*/ 244292 h 1131622"/>
              <a:gd name="connsiteX295" fmla="*/ 230721 w 2032377"/>
              <a:gd name="connsiteY295" fmla="*/ 239203 h 1131622"/>
              <a:gd name="connsiteX296" fmla="*/ 249382 w 2032377"/>
              <a:gd name="connsiteY296" fmla="*/ 230720 h 1131622"/>
              <a:gd name="connsiteX297" fmla="*/ 254472 w 2032377"/>
              <a:gd name="connsiteY297" fmla="*/ 227327 h 1131622"/>
              <a:gd name="connsiteX298" fmla="*/ 259561 w 2032377"/>
              <a:gd name="connsiteY298" fmla="*/ 225631 h 1131622"/>
              <a:gd name="connsiteX299" fmla="*/ 262954 w 2032377"/>
              <a:gd name="connsiteY299" fmla="*/ 218845 h 1131622"/>
              <a:gd name="connsiteX300" fmla="*/ 268043 w 2032377"/>
              <a:gd name="connsiteY300" fmla="*/ 213756 h 1131622"/>
              <a:gd name="connsiteX301" fmla="*/ 281615 w 2032377"/>
              <a:gd name="connsiteY301" fmla="*/ 208666 h 1131622"/>
              <a:gd name="connsiteX302" fmla="*/ 291794 w 2032377"/>
              <a:gd name="connsiteY302" fmla="*/ 201880 h 1131622"/>
              <a:gd name="connsiteX303" fmla="*/ 296883 w 2032377"/>
              <a:gd name="connsiteY303" fmla="*/ 198487 h 1131622"/>
              <a:gd name="connsiteX304" fmla="*/ 307062 w 2032377"/>
              <a:gd name="connsiteY304" fmla="*/ 195094 h 1131622"/>
              <a:gd name="connsiteX305" fmla="*/ 322331 w 2032377"/>
              <a:gd name="connsiteY305" fmla="*/ 188308 h 1131622"/>
              <a:gd name="connsiteX306" fmla="*/ 329116 w 2032377"/>
              <a:gd name="connsiteY306" fmla="*/ 184915 h 1131622"/>
              <a:gd name="connsiteX307" fmla="*/ 334206 w 2032377"/>
              <a:gd name="connsiteY307" fmla="*/ 183219 h 1131622"/>
              <a:gd name="connsiteX308" fmla="*/ 339295 w 2032377"/>
              <a:gd name="connsiteY308" fmla="*/ 179826 h 1131622"/>
              <a:gd name="connsiteX309" fmla="*/ 344385 w 2032377"/>
              <a:gd name="connsiteY309" fmla="*/ 174737 h 1131622"/>
              <a:gd name="connsiteX310" fmla="*/ 356260 w 2032377"/>
              <a:gd name="connsiteY310" fmla="*/ 171344 h 1131622"/>
              <a:gd name="connsiteX311" fmla="*/ 366439 w 2032377"/>
              <a:gd name="connsiteY311" fmla="*/ 166254 h 1131622"/>
              <a:gd name="connsiteX312" fmla="*/ 371528 w 2032377"/>
              <a:gd name="connsiteY312" fmla="*/ 162861 h 1131622"/>
              <a:gd name="connsiteX313" fmla="*/ 385100 w 2032377"/>
              <a:gd name="connsiteY313" fmla="*/ 159468 h 1131622"/>
              <a:gd name="connsiteX314" fmla="*/ 400368 w 2032377"/>
              <a:gd name="connsiteY314" fmla="*/ 152682 h 1131622"/>
              <a:gd name="connsiteX315" fmla="*/ 403761 w 2032377"/>
              <a:gd name="connsiteY315" fmla="*/ 147593 h 1131622"/>
              <a:gd name="connsiteX316" fmla="*/ 408851 w 2032377"/>
              <a:gd name="connsiteY316" fmla="*/ 145897 h 1131622"/>
              <a:gd name="connsiteX317" fmla="*/ 413940 w 2032377"/>
              <a:gd name="connsiteY317" fmla="*/ 142504 h 1131622"/>
              <a:gd name="connsiteX318" fmla="*/ 419030 w 2032377"/>
              <a:gd name="connsiteY318" fmla="*/ 140807 h 1131622"/>
              <a:gd name="connsiteX319" fmla="*/ 425816 w 2032377"/>
              <a:gd name="connsiteY319" fmla="*/ 137414 h 1131622"/>
              <a:gd name="connsiteX320" fmla="*/ 429208 w 2032377"/>
              <a:gd name="connsiteY320" fmla="*/ 132325 h 1131622"/>
              <a:gd name="connsiteX321" fmla="*/ 434298 w 2032377"/>
              <a:gd name="connsiteY321" fmla="*/ 128932 h 1131622"/>
              <a:gd name="connsiteX322" fmla="*/ 446173 w 2032377"/>
              <a:gd name="connsiteY322" fmla="*/ 123842 h 1131622"/>
              <a:gd name="connsiteX323" fmla="*/ 454656 w 2032377"/>
              <a:gd name="connsiteY323" fmla="*/ 120449 h 1131622"/>
              <a:gd name="connsiteX324" fmla="*/ 461441 w 2032377"/>
              <a:gd name="connsiteY324" fmla="*/ 117056 h 1131622"/>
              <a:gd name="connsiteX325" fmla="*/ 469924 w 2032377"/>
              <a:gd name="connsiteY325" fmla="*/ 115360 h 1131622"/>
              <a:gd name="connsiteX326" fmla="*/ 481799 w 2032377"/>
              <a:gd name="connsiteY326" fmla="*/ 110271 h 1131622"/>
              <a:gd name="connsiteX327" fmla="*/ 491978 w 2032377"/>
              <a:gd name="connsiteY327" fmla="*/ 101788 h 1131622"/>
              <a:gd name="connsiteX328" fmla="*/ 502157 w 2032377"/>
              <a:gd name="connsiteY328" fmla="*/ 98395 h 1131622"/>
              <a:gd name="connsiteX329" fmla="*/ 519122 w 2032377"/>
              <a:gd name="connsiteY329" fmla="*/ 91609 h 1131622"/>
              <a:gd name="connsiteX330" fmla="*/ 534390 w 2032377"/>
              <a:gd name="connsiteY330" fmla="*/ 86520 h 1131622"/>
              <a:gd name="connsiteX331" fmla="*/ 544569 w 2032377"/>
              <a:gd name="connsiteY331" fmla="*/ 83127 h 1131622"/>
              <a:gd name="connsiteX332" fmla="*/ 553051 w 2032377"/>
              <a:gd name="connsiteY332" fmla="*/ 81430 h 1131622"/>
              <a:gd name="connsiteX333" fmla="*/ 568319 w 2032377"/>
              <a:gd name="connsiteY333" fmla="*/ 76341 h 1131622"/>
              <a:gd name="connsiteX334" fmla="*/ 573409 w 2032377"/>
              <a:gd name="connsiteY334" fmla="*/ 74645 h 1131622"/>
              <a:gd name="connsiteX335" fmla="*/ 585284 w 2032377"/>
              <a:gd name="connsiteY335" fmla="*/ 72948 h 1131622"/>
              <a:gd name="connsiteX336" fmla="*/ 590374 w 2032377"/>
              <a:gd name="connsiteY336" fmla="*/ 71252 h 1131622"/>
              <a:gd name="connsiteX337" fmla="*/ 595463 w 2032377"/>
              <a:gd name="connsiteY337" fmla="*/ 67859 h 1131622"/>
              <a:gd name="connsiteX338" fmla="*/ 609035 w 2032377"/>
              <a:gd name="connsiteY338" fmla="*/ 62769 h 1131622"/>
              <a:gd name="connsiteX339" fmla="*/ 636178 w 2032377"/>
              <a:gd name="connsiteY339" fmla="*/ 59376 h 1131622"/>
              <a:gd name="connsiteX340" fmla="*/ 658233 w 2032377"/>
              <a:gd name="connsiteY340" fmla="*/ 54287 h 1131622"/>
              <a:gd name="connsiteX341" fmla="*/ 670108 w 2032377"/>
              <a:gd name="connsiteY341" fmla="*/ 47501 h 1131622"/>
              <a:gd name="connsiteX342" fmla="*/ 688769 w 2032377"/>
              <a:gd name="connsiteY342" fmla="*/ 39019 h 1131622"/>
              <a:gd name="connsiteX343" fmla="*/ 693859 w 2032377"/>
              <a:gd name="connsiteY343" fmla="*/ 35626 h 1131622"/>
              <a:gd name="connsiteX344" fmla="*/ 710823 w 2032377"/>
              <a:gd name="connsiteY344" fmla="*/ 33929 h 1131622"/>
              <a:gd name="connsiteX345" fmla="*/ 721002 w 2032377"/>
              <a:gd name="connsiteY345" fmla="*/ 32233 h 1131622"/>
              <a:gd name="connsiteX346" fmla="*/ 726092 w 2032377"/>
              <a:gd name="connsiteY346" fmla="*/ 30536 h 1131622"/>
              <a:gd name="connsiteX347" fmla="*/ 734574 w 2032377"/>
              <a:gd name="connsiteY347" fmla="*/ 28840 h 1131622"/>
              <a:gd name="connsiteX348" fmla="*/ 739663 w 2032377"/>
              <a:gd name="connsiteY348" fmla="*/ 25447 h 1131622"/>
              <a:gd name="connsiteX349" fmla="*/ 782075 w 2032377"/>
              <a:gd name="connsiteY349" fmla="*/ 22054 h 1131622"/>
              <a:gd name="connsiteX350" fmla="*/ 800736 w 2032377"/>
              <a:gd name="connsiteY350" fmla="*/ 18661 h 1131622"/>
              <a:gd name="connsiteX351" fmla="*/ 821094 w 2032377"/>
              <a:gd name="connsiteY351" fmla="*/ 16964 h 1131622"/>
              <a:gd name="connsiteX352" fmla="*/ 878774 w 2032377"/>
              <a:gd name="connsiteY352" fmla="*/ 15268 h 1131622"/>
              <a:gd name="connsiteX353" fmla="*/ 883864 w 2032377"/>
              <a:gd name="connsiteY353" fmla="*/ 13571 h 1131622"/>
              <a:gd name="connsiteX354" fmla="*/ 894043 w 2032377"/>
              <a:gd name="connsiteY354" fmla="*/ 11875 h 1131622"/>
              <a:gd name="connsiteX355" fmla="*/ 905918 w 2032377"/>
              <a:gd name="connsiteY355" fmla="*/ 6786 h 1131622"/>
              <a:gd name="connsiteX356" fmla="*/ 948330 w 2032377"/>
              <a:gd name="connsiteY356" fmla="*/ 3393 h 1131622"/>
              <a:gd name="connsiteX357" fmla="*/ 977170 w 2032377"/>
              <a:gd name="connsiteY357" fmla="*/ 0 h 1131622"/>
              <a:gd name="connsiteX358" fmla="*/ 1034850 w 2032377"/>
              <a:gd name="connsiteY358" fmla="*/ 1696 h 1131622"/>
              <a:gd name="connsiteX359" fmla="*/ 1048422 w 2032377"/>
              <a:gd name="connsiteY359" fmla="*/ 6786 h 1131622"/>
              <a:gd name="connsiteX360" fmla="*/ 1051815 w 2032377"/>
              <a:gd name="connsiteY360" fmla="*/ 11875 h 1131622"/>
              <a:gd name="connsiteX361" fmla="*/ 1095923 w 2032377"/>
              <a:gd name="connsiteY361" fmla="*/ 13571 h 1131622"/>
              <a:gd name="connsiteX362" fmla="*/ 1177354 w 2032377"/>
              <a:gd name="connsiteY362" fmla="*/ 15268 h 1131622"/>
              <a:gd name="connsiteX363" fmla="*/ 1197712 w 2032377"/>
              <a:gd name="connsiteY363" fmla="*/ 18661 h 1131622"/>
              <a:gd name="connsiteX364" fmla="*/ 1202801 w 2032377"/>
              <a:gd name="connsiteY364" fmla="*/ 23750 h 1131622"/>
              <a:gd name="connsiteX365" fmla="*/ 1224855 w 2032377"/>
              <a:gd name="connsiteY365" fmla="*/ 25447 h 1131622"/>
              <a:gd name="connsiteX366" fmla="*/ 1240123 w 2032377"/>
              <a:gd name="connsiteY366" fmla="*/ 27143 h 1131622"/>
              <a:gd name="connsiteX367" fmla="*/ 1253695 w 2032377"/>
              <a:gd name="connsiteY367" fmla="*/ 30536 h 1131622"/>
              <a:gd name="connsiteX368" fmla="*/ 1268964 w 2032377"/>
              <a:gd name="connsiteY368" fmla="*/ 37322 h 1131622"/>
              <a:gd name="connsiteX369" fmla="*/ 1289321 w 2032377"/>
              <a:gd name="connsiteY369" fmla="*/ 39019 h 1131622"/>
              <a:gd name="connsiteX370" fmla="*/ 1306286 w 2032377"/>
              <a:gd name="connsiteY370" fmla="*/ 44108 h 1131622"/>
              <a:gd name="connsiteX371" fmla="*/ 1311375 w 2032377"/>
              <a:gd name="connsiteY371" fmla="*/ 45805 h 1131622"/>
              <a:gd name="connsiteX372" fmla="*/ 1347001 w 2032377"/>
              <a:gd name="connsiteY372" fmla="*/ 47501 h 1131622"/>
              <a:gd name="connsiteX373" fmla="*/ 1352091 w 2032377"/>
              <a:gd name="connsiteY373" fmla="*/ 49197 h 1131622"/>
              <a:gd name="connsiteX374" fmla="*/ 1363966 w 2032377"/>
              <a:gd name="connsiteY374" fmla="*/ 54287 h 1131622"/>
              <a:gd name="connsiteX375" fmla="*/ 1382627 w 2032377"/>
              <a:gd name="connsiteY375" fmla="*/ 55983 h 1131622"/>
              <a:gd name="connsiteX376" fmla="*/ 1396199 w 2032377"/>
              <a:gd name="connsiteY376" fmla="*/ 57680 h 1131622"/>
              <a:gd name="connsiteX377" fmla="*/ 1411467 w 2032377"/>
              <a:gd name="connsiteY377" fmla="*/ 59376 h 1131622"/>
              <a:gd name="connsiteX378" fmla="*/ 1425039 w 2032377"/>
              <a:gd name="connsiteY378" fmla="*/ 62769 h 1131622"/>
              <a:gd name="connsiteX379" fmla="*/ 1428432 w 2032377"/>
              <a:gd name="connsiteY379" fmla="*/ 67859 h 1131622"/>
              <a:gd name="connsiteX380" fmla="*/ 1433522 w 2032377"/>
              <a:gd name="connsiteY380" fmla="*/ 69555 h 1131622"/>
              <a:gd name="connsiteX381" fmla="*/ 1442004 w 2032377"/>
              <a:gd name="connsiteY381" fmla="*/ 71252 h 1131622"/>
              <a:gd name="connsiteX382" fmla="*/ 1447093 w 2032377"/>
              <a:gd name="connsiteY382" fmla="*/ 72948 h 1131622"/>
              <a:gd name="connsiteX383" fmla="*/ 1462362 w 2032377"/>
              <a:gd name="connsiteY383" fmla="*/ 74645 h 1131622"/>
              <a:gd name="connsiteX384" fmla="*/ 1475934 w 2032377"/>
              <a:gd name="connsiteY384" fmla="*/ 79734 h 1131622"/>
              <a:gd name="connsiteX385" fmla="*/ 1487809 w 2032377"/>
              <a:gd name="connsiteY385" fmla="*/ 83127 h 1131622"/>
              <a:gd name="connsiteX386" fmla="*/ 1492898 w 2032377"/>
              <a:gd name="connsiteY386" fmla="*/ 86520 h 1131622"/>
              <a:gd name="connsiteX387" fmla="*/ 1504774 w 2032377"/>
              <a:gd name="connsiteY387" fmla="*/ 89913 h 1131622"/>
              <a:gd name="connsiteX388" fmla="*/ 1514952 w 2032377"/>
              <a:gd name="connsiteY388" fmla="*/ 100092 h 1131622"/>
              <a:gd name="connsiteX389" fmla="*/ 1520042 w 2032377"/>
              <a:gd name="connsiteY389" fmla="*/ 108574 h 1131622"/>
              <a:gd name="connsiteX390" fmla="*/ 1525131 w 2032377"/>
              <a:gd name="connsiteY390" fmla="*/ 111967 h 1131622"/>
              <a:gd name="connsiteX391" fmla="*/ 1545489 w 2032377"/>
              <a:gd name="connsiteY391" fmla="*/ 125539 h 1131622"/>
              <a:gd name="connsiteX392" fmla="*/ 1552275 w 2032377"/>
              <a:gd name="connsiteY392" fmla="*/ 127235 h 1131622"/>
              <a:gd name="connsiteX393" fmla="*/ 1572633 w 2032377"/>
              <a:gd name="connsiteY393" fmla="*/ 128932 h 1131622"/>
              <a:gd name="connsiteX394" fmla="*/ 1579418 w 2032377"/>
              <a:gd name="connsiteY394" fmla="*/ 130628 h 1131622"/>
              <a:gd name="connsiteX395" fmla="*/ 1589597 w 2032377"/>
              <a:gd name="connsiteY395" fmla="*/ 132325 h 1131622"/>
              <a:gd name="connsiteX396" fmla="*/ 1594687 w 2032377"/>
              <a:gd name="connsiteY396" fmla="*/ 135718 h 1131622"/>
              <a:gd name="connsiteX397" fmla="*/ 1609955 w 2032377"/>
              <a:gd name="connsiteY397" fmla="*/ 137414 h 1131622"/>
              <a:gd name="connsiteX398" fmla="*/ 1630313 w 2032377"/>
              <a:gd name="connsiteY398" fmla="*/ 142504 h 1131622"/>
              <a:gd name="connsiteX399" fmla="*/ 1648974 w 2032377"/>
              <a:gd name="connsiteY399" fmla="*/ 147593 h 1131622"/>
              <a:gd name="connsiteX400" fmla="*/ 1655760 w 2032377"/>
              <a:gd name="connsiteY400" fmla="*/ 150986 h 1131622"/>
              <a:gd name="connsiteX401" fmla="*/ 1665939 w 2032377"/>
              <a:gd name="connsiteY401" fmla="*/ 157772 h 1131622"/>
              <a:gd name="connsiteX402" fmla="*/ 1671028 w 2032377"/>
              <a:gd name="connsiteY402" fmla="*/ 159468 h 1131622"/>
              <a:gd name="connsiteX403" fmla="*/ 1681207 w 2032377"/>
              <a:gd name="connsiteY403" fmla="*/ 171344 h 1131622"/>
              <a:gd name="connsiteX404" fmla="*/ 1686296 w 2032377"/>
              <a:gd name="connsiteY404" fmla="*/ 173040 h 1131622"/>
              <a:gd name="connsiteX405" fmla="*/ 1693082 w 2032377"/>
              <a:gd name="connsiteY405" fmla="*/ 178130 h 1131622"/>
              <a:gd name="connsiteX406" fmla="*/ 1703261 w 2032377"/>
              <a:gd name="connsiteY406" fmla="*/ 181522 h 1131622"/>
              <a:gd name="connsiteX407" fmla="*/ 1708351 w 2032377"/>
              <a:gd name="connsiteY407" fmla="*/ 183219 h 1131622"/>
              <a:gd name="connsiteX408" fmla="*/ 1713440 w 2032377"/>
              <a:gd name="connsiteY408" fmla="*/ 184915 h 1131622"/>
              <a:gd name="connsiteX409" fmla="*/ 1720226 w 2032377"/>
              <a:gd name="connsiteY409" fmla="*/ 188308 h 1131622"/>
              <a:gd name="connsiteX410" fmla="*/ 1725315 w 2032377"/>
              <a:gd name="connsiteY410" fmla="*/ 193398 h 1131622"/>
              <a:gd name="connsiteX411" fmla="*/ 1732101 w 2032377"/>
              <a:gd name="connsiteY411" fmla="*/ 195094 h 1131622"/>
              <a:gd name="connsiteX412" fmla="*/ 1737191 w 2032377"/>
              <a:gd name="connsiteY412" fmla="*/ 196791 h 1131622"/>
              <a:gd name="connsiteX413" fmla="*/ 1750762 w 2032377"/>
              <a:gd name="connsiteY413" fmla="*/ 200184 h 1131622"/>
              <a:gd name="connsiteX414" fmla="*/ 1762638 w 2032377"/>
              <a:gd name="connsiteY414" fmla="*/ 206970 h 1131622"/>
              <a:gd name="connsiteX415" fmla="*/ 1767727 w 2032377"/>
              <a:gd name="connsiteY415" fmla="*/ 208666 h 1131622"/>
              <a:gd name="connsiteX416" fmla="*/ 1772817 w 2032377"/>
              <a:gd name="connsiteY416" fmla="*/ 213756 h 1131622"/>
              <a:gd name="connsiteX417" fmla="*/ 1777906 w 2032377"/>
              <a:gd name="connsiteY417" fmla="*/ 220541 h 1131622"/>
              <a:gd name="connsiteX418" fmla="*/ 1782995 w 2032377"/>
              <a:gd name="connsiteY418" fmla="*/ 223934 h 1131622"/>
              <a:gd name="connsiteX419" fmla="*/ 1796567 w 2032377"/>
              <a:gd name="connsiteY419" fmla="*/ 239203 h 1131622"/>
              <a:gd name="connsiteX420" fmla="*/ 1798264 w 2032377"/>
              <a:gd name="connsiteY420" fmla="*/ 247685 h 1131622"/>
              <a:gd name="connsiteX421" fmla="*/ 1813532 w 2032377"/>
              <a:gd name="connsiteY421" fmla="*/ 254471 h 1131622"/>
              <a:gd name="connsiteX422" fmla="*/ 1827104 w 2032377"/>
              <a:gd name="connsiteY422" fmla="*/ 259560 h 1131622"/>
              <a:gd name="connsiteX423" fmla="*/ 1832193 w 2032377"/>
              <a:gd name="connsiteY423" fmla="*/ 262953 h 1131622"/>
              <a:gd name="connsiteX424" fmla="*/ 1837283 w 2032377"/>
              <a:gd name="connsiteY424" fmla="*/ 264650 h 1131622"/>
              <a:gd name="connsiteX425" fmla="*/ 1840676 w 2032377"/>
              <a:gd name="connsiteY425" fmla="*/ 269739 h 1131622"/>
              <a:gd name="connsiteX426" fmla="*/ 1845765 w 2032377"/>
              <a:gd name="connsiteY426" fmla="*/ 276525 h 1131622"/>
              <a:gd name="connsiteX427" fmla="*/ 1852551 w 2032377"/>
              <a:gd name="connsiteY427" fmla="*/ 281615 h 1131622"/>
              <a:gd name="connsiteX428" fmla="*/ 1857640 w 2032377"/>
              <a:gd name="connsiteY428" fmla="*/ 290097 h 1131622"/>
              <a:gd name="connsiteX429" fmla="*/ 1874605 w 2032377"/>
              <a:gd name="connsiteY429" fmla="*/ 300276 h 1131622"/>
              <a:gd name="connsiteX430" fmla="*/ 1886480 w 2032377"/>
              <a:gd name="connsiteY430" fmla="*/ 308758 h 1131622"/>
              <a:gd name="connsiteX431" fmla="*/ 1898356 w 2032377"/>
              <a:gd name="connsiteY431" fmla="*/ 313848 h 1131622"/>
              <a:gd name="connsiteX432" fmla="*/ 1913624 w 2032377"/>
              <a:gd name="connsiteY432" fmla="*/ 322330 h 1131622"/>
              <a:gd name="connsiteX433" fmla="*/ 1923803 w 2032377"/>
              <a:gd name="connsiteY433" fmla="*/ 327419 h 1131622"/>
              <a:gd name="connsiteX434" fmla="*/ 1925499 w 2032377"/>
              <a:gd name="connsiteY434" fmla="*/ 332509 h 1131622"/>
              <a:gd name="connsiteX435" fmla="*/ 1935678 w 2032377"/>
              <a:gd name="connsiteY435" fmla="*/ 339295 h 1131622"/>
              <a:gd name="connsiteX436" fmla="*/ 1939071 w 2032377"/>
              <a:gd name="connsiteY436" fmla="*/ 346081 h 1131622"/>
              <a:gd name="connsiteX437" fmla="*/ 1942464 w 2032377"/>
              <a:gd name="connsiteY437" fmla="*/ 351170 h 1131622"/>
              <a:gd name="connsiteX438" fmla="*/ 1950947 w 2032377"/>
              <a:gd name="connsiteY438" fmla="*/ 363045 h 1131622"/>
              <a:gd name="connsiteX439" fmla="*/ 1954339 w 2032377"/>
              <a:gd name="connsiteY439" fmla="*/ 368135 h 1131622"/>
              <a:gd name="connsiteX440" fmla="*/ 1959429 w 2032377"/>
              <a:gd name="connsiteY440" fmla="*/ 371528 h 1131622"/>
              <a:gd name="connsiteX441" fmla="*/ 1967911 w 2032377"/>
              <a:gd name="connsiteY441" fmla="*/ 378314 h 1131622"/>
              <a:gd name="connsiteX442" fmla="*/ 1983180 w 2032377"/>
              <a:gd name="connsiteY442" fmla="*/ 391885 h 1131622"/>
              <a:gd name="connsiteX443" fmla="*/ 1986572 w 2032377"/>
              <a:gd name="connsiteY443" fmla="*/ 396975 h 1131622"/>
              <a:gd name="connsiteX444" fmla="*/ 1991662 w 2032377"/>
              <a:gd name="connsiteY444" fmla="*/ 398671 h 1131622"/>
              <a:gd name="connsiteX445" fmla="*/ 1993358 w 2032377"/>
              <a:gd name="connsiteY445" fmla="*/ 403761 h 1131622"/>
              <a:gd name="connsiteX446" fmla="*/ 1998448 w 2032377"/>
              <a:gd name="connsiteY446" fmla="*/ 417333 h 1131622"/>
              <a:gd name="connsiteX447" fmla="*/ 2001841 w 2032377"/>
              <a:gd name="connsiteY447" fmla="*/ 422422 h 1131622"/>
              <a:gd name="connsiteX448" fmla="*/ 2008627 w 2032377"/>
              <a:gd name="connsiteY448" fmla="*/ 424118 h 1131622"/>
              <a:gd name="connsiteX449" fmla="*/ 2013716 w 2032377"/>
              <a:gd name="connsiteY449" fmla="*/ 430904 h 1131622"/>
              <a:gd name="connsiteX450" fmla="*/ 2020502 w 2032377"/>
              <a:gd name="connsiteY450" fmla="*/ 432601 h 1131622"/>
              <a:gd name="connsiteX451" fmla="*/ 2032377 w 2032377"/>
              <a:gd name="connsiteY451" fmla="*/ 468227 h 113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</a:cxnLst>
            <a:rect l="l" t="t" r="r" b="b"/>
            <a:pathLst>
              <a:path w="2032377" h="1131622">
                <a:moveTo>
                  <a:pt x="2032377" y="468227"/>
                </a:moveTo>
                <a:cubicBezTo>
                  <a:pt x="2032377" y="474730"/>
                  <a:pt x="2024445" y="470437"/>
                  <a:pt x="2020502" y="471620"/>
                </a:cubicBezTo>
                <a:cubicBezTo>
                  <a:pt x="2018789" y="472134"/>
                  <a:pt x="2017132" y="472825"/>
                  <a:pt x="2015413" y="473316"/>
                </a:cubicBezTo>
                <a:cubicBezTo>
                  <a:pt x="2013171" y="473957"/>
                  <a:pt x="2010889" y="474447"/>
                  <a:pt x="2008627" y="475013"/>
                </a:cubicBezTo>
                <a:cubicBezTo>
                  <a:pt x="2006930" y="476709"/>
                  <a:pt x="2005533" y="478771"/>
                  <a:pt x="2003537" y="480102"/>
                </a:cubicBezTo>
                <a:cubicBezTo>
                  <a:pt x="2002049" y="481094"/>
                  <a:pt x="1999712" y="480535"/>
                  <a:pt x="1998448" y="481799"/>
                </a:cubicBezTo>
                <a:cubicBezTo>
                  <a:pt x="1997184" y="483063"/>
                  <a:pt x="1998239" y="485896"/>
                  <a:pt x="1996751" y="486888"/>
                </a:cubicBezTo>
                <a:cubicBezTo>
                  <a:pt x="1994352" y="488487"/>
                  <a:pt x="1991066" y="487885"/>
                  <a:pt x="1988269" y="488584"/>
                </a:cubicBezTo>
                <a:cubicBezTo>
                  <a:pt x="1986534" y="489018"/>
                  <a:pt x="1984876" y="489715"/>
                  <a:pt x="1983180" y="490281"/>
                </a:cubicBezTo>
                <a:cubicBezTo>
                  <a:pt x="1981483" y="491977"/>
                  <a:pt x="1979421" y="493374"/>
                  <a:pt x="1978090" y="495370"/>
                </a:cubicBezTo>
                <a:cubicBezTo>
                  <a:pt x="1975379" y="499436"/>
                  <a:pt x="1977808" y="502344"/>
                  <a:pt x="1973001" y="505549"/>
                </a:cubicBezTo>
                <a:cubicBezTo>
                  <a:pt x="1971061" y="506842"/>
                  <a:pt x="1968477" y="506680"/>
                  <a:pt x="1966215" y="507246"/>
                </a:cubicBezTo>
                <a:lnTo>
                  <a:pt x="1956036" y="514032"/>
                </a:lnTo>
                <a:cubicBezTo>
                  <a:pt x="1954340" y="515163"/>
                  <a:pt x="1952881" y="516780"/>
                  <a:pt x="1950947" y="517425"/>
                </a:cubicBezTo>
                <a:lnTo>
                  <a:pt x="1935678" y="522514"/>
                </a:lnTo>
                <a:cubicBezTo>
                  <a:pt x="1933982" y="523079"/>
                  <a:pt x="1932249" y="523546"/>
                  <a:pt x="1930589" y="524210"/>
                </a:cubicBezTo>
                <a:cubicBezTo>
                  <a:pt x="1926123" y="525996"/>
                  <a:pt x="1921662" y="527973"/>
                  <a:pt x="1917017" y="529300"/>
                </a:cubicBezTo>
                <a:cubicBezTo>
                  <a:pt x="1902106" y="533560"/>
                  <a:pt x="1917344" y="528624"/>
                  <a:pt x="1905142" y="532693"/>
                </a:cubicBezTo>
                <a:cubicBezTo>
                  <a:pt x="1904011" y="534389"/>
                  <a:pt x="1902661" y="535958"/>
                  <a:pt x="1901749" y="537782"/>
                </a:cubicBezTo>
                <a:cubicBezTo>
                  <a:pt x="1900949" y="539382"/>
                  <a:pt x="1901317" y="541607"/>
                  <a:pt x="1900052" y="542872"/>
                </a:cubicBezTo>
                <a:cubicBezTo>
                  <a:pt x="1898788" y="544136"/>
                  <a:pt x="1896659" y="544003"/>
                  <a:pt x="1894963" y="544568"/>
                </a:cubicBezTo>
                <a:cubicBezTo>
                  <a:pt x="1893266" y="546265"/>
                  <a:pt x="1891767" y="548185"/>
                  <a:pt x="1889873" y="549658"/>
                </a:cubicBezTo>
                <a:cubicBezTo>
                  <a:pt x="1874526" y="561595"/>
                  <a:pt x="1884824" y="552171"/>
                  <a:pt x="1874605" y="559836"/>
                </a:cubicBezTo>
                <a:cubicBezTo>
                  <a:pt x="1872343" y="561533"/>
                  <a:pt x="1869818" y="562927"/>
                  <a:pt x="1867819" y="564926"/>
                </a:cubicBezTo>
                <a:cubicBezTo>
                  <a:pt x="1860146" y="572599"/>
                  <a:pt x="1869244" y="568408"/>
                  <a:pt x="1859337" y="571712"/>
                </a:cubicBezTo>
                <a:cubicBezTo>
                  <a:pt x="1856509" y="573974"/>
                  <a:pt x="1853415" y="575937"/>
                  <a:pt x="1850854" y="578498"/>
                </a:cubicBezTo>
                <a:cubicBezTo>
                  <a:pt x="1848855" y="580497"/>
                  <a:pt x="1847893" y="583422"/>
                  <a:pt x="1845765" y="585284"/>
                </a:cubicBezTo>
                <a:cubicBezTo>
                  <a:pt x="1843284" y="587455"/>
                  <a:pt x="1840079" y="588626"/>
                  <a:pt x="1837283" y="590373"/>
                </a:cubicBezTo>
                <a:cubicBezTo>
                  <a:pt x="1835554" y="591454"/>
                  <a:pt x="1833890" y="592635"/>
                  <a:pt x="1832193" y="593766"/>
                </a:cubicBezTo>
                <a:cubicBezTo>
                  <a:pt x="1822469" y="608350"/>
                  <a:pt x="1835417" y="591187"/>
                  <a:pt x="1823711" y="600552"/>
                </a:cubicBezTo>
                <a:cubicBezTo>
                  <a:pt x="1819015" y="604309"/>
                  <a:pt x="1809164" y="617336"/>
                  <a:pt x="1801657" y="619213"/>
                </a:cubicBezTo>
                <a:lnTo>
                  <a:pt x="1794871" y="620910"/>
                </a:lnTo>
                <a:cubicBezTo>
                  <a:pt x="1772214" y="634502"/>
                  <a:pt x="1796371" y="620844"/>
                  <a:pt x="1781299" y="627695"/>
                </a:cubicBezTo>
                <a:cubicBezTo>
                  <a:pt x="1776694" y="629788"/>
                  <a:pt x="1772525" y="632881"/>
                  <a:pt x="1767727" y="634481"/>
                </a:cubicBezTo>
                <a:cubicBezTo>
                  <a:pt x="1766031" y="635047"/>
                  <a:pt x="1764237" y="635378"/>
                  <a:pt x="1762638" y="636178"/>
                </a:cubicBezTo>
                <a:cubicBezTo>
                  <a:pt x="1749820" y="642587"/>
                  <a:pt x="1758498" y="639270"/>
                  <a:pt x="1749066" y="644660"/>
                </a:cubicBezTo>
                <a:cubicBezTo>
                  <a:pt x="1746870" y="645915"/>
                  <a:pt x="1744542" y="646922"/>
                  <a:pt x="1742280" y="648053"/>
                </a:cubicBezTo>
                <a:cubicBezTo>
                  <a:pt x="1740584" y="650315"/>
                  <a:pt x="1739304" y="652961"/>
                  <a:pt x="1737191" y="654839"/>
                </a:cubicBezTo>
                <a:cubicBezTo>
                  <a:pt x="1734143" y="657548"/>
                  <a:pt x="1727012" y="661625"/>
                  <a:pt x="1727012" y="661625"/>
                </a:cubicBezTo>
                <a:cubicBezTo>
                  <a:pt x="1725315" y="664452"/>
                  <a:pt x="1724068" y="667604"/>
                  <a:pt x="1721922" y="670107"/>
                </a:cubicBezTo>
                <a:cubicBezTo>
                  <a:pt x="1720595" y="671655"/>
                  <a:pt x="1718176" y="671966"/>
                  <a:pt x="1716833" y="673500"/>
                </a:cubicBezTo>
                <a:cubicBezTo>
                  <a:pt x="1706231" y="685617"/>
                  <a:pt x="1715191" y="681958"/>
                  <a:pt x="1703261" y="687072"/>
                </a:cubicBezTo>
                <a:cubicBezTo>
                  <a:pt x="1701617" y="687776"/>
                  <a:pt x="1699868" y="688203"/>
                  <a:pt x="1698172" y="688769"/>
                </a:cubicBezTo>
                <a:cubicBezTo>
                  <a:pt x="1696475" y="690465"/>
                  <a:pt x="1695034" y="692464"/>
                  <a:pt x="1693082" y="693858"/>
                </a:cubicBezTo>
                <a:cubicBezTo>
                  <a:pt x="1691024" y="695328"/>
                  <a:pt x="1688492" y="695996"/>
                  <a:pt x="1686296" y="697251"/>
                </a:cubicBezTo>
                <a:cubicBezTo>
                  <a:pt x="1684526" y="698263"/>
                  <a:pt x="1682989" y="699654"/>
                  <a:pt x="1681207" y="700644"/>
                </a:cubicBezTo>
                <a:cubicBezTo>
                  <a:pt x="1677891" y="702486"/>
                  <a:pt x="1674421" y="704037"/>
                  <a:pt x="1671028" y="705733"/>
                </a:cubicBezTo>
                <a:cubicBezTo>
                  <a:pt x="1665651" y="713799"/>
                  <a:pt x="1669569" y="710179"/>
                  <a:pt x="1657456" y="714216"/>
                </a:cubicBezTo>
                <a:lnTo>
                  <a:pt x="1652367" y="715912"/>
                </a:lnTo>
                <a:cubicBezTo>
                  <a:pt x="1633841" y="728262"/>
                  <a:pt x="1662399" y="710048"/>
                  <a:pt x="1640492" y="721002"/>
                </a:cubicBezTo>
                <a:cubicBezTo>
                  <a:pt x="1636845" y="722826"/>
                  <a:pt x="1633706" y="725525"/>
                  <a:pt x="1630313" y="727787"/>
                </a:cubicBezTo>
                <a:lnTo>
                  <a:pt x="1625223" y="731180"/>
                </a:lnTo>
                <a:lnTo>
                  <a:pt x="1620134" y="734573"/>
                </a:lnTo>
                <a:cubicBezTo>
                  <a:pt x="1619568" y="736270"/>
                  <a:pt x="1619554" y="738266"/>
                  <a:pt x="1618437" y="739663"/>
                </a:cubicBezTo>
                <a:cubicBezTo>
                  <a:pt x="1617163" y="741255"/>
                  <a:pt x="1615118" y="742044"/>
                  <a:pt x="1613348" y="743056"/>
                </a:cubicBezTo>
                <a:cubicBezTo>
                  <a:pt x="1598282" y="751666"/>
                  <a:pt x="1613871" y="741576"/>
                  <a:pt x="1601473" y="749842"/>
                </a:cubicBezTo>
                <a:cubicBezTo>
                  <a:pt x="1600342" y="751538"/>
                  <a:pt x="1599809" y="753850"/>
                  <a:pt x="1598080" y="754931"/>
                </a:cubicBezTo>
                <a:cubicBezTo>
                  <a:pt x="1595047" y="756826"/>
                  <a:pt x="1587901" y="758324"/>
                  <a:pt x="1587901" y="758324"/>
                </a:cubicBezTo>
                <a:cubicBezTo>
                  <a:pt x="1583377" y="761151"/>
                  <a:pt x="1578768" y="763847"/>
                  <a:pt x="1574329" y="766806"/>
                </a:cubicBezTo>
                <a:cubicBezTo>
                  <a:pt x="1572633" y="767937"/>
                  <a:pt x="1571064" y="769287"/>
                  <a:pt x="1569240" y="770199"/>
                </a:cubicBezTo>
                <a:cubicBezTo>
                  <a:pt x="1567640" y="770999"/>
                  <a:pt x="1565750" y="771096"/>
                  <a:pt x="1564150" y="771896"/>
                </a:cubicBezTo>
                <a:cubicBezTo>
                  <a:pt x="1556323" y="775810"/>
                  <a:pt x="1560622" y="775815"/>
                  <a:pt x="1552275" y="782075"/>
                </a:cubicBezTo>
                <a:cubicBezTo>
                  <a:pt x="1550252" y="783592"/>
                  <a:pt x="1547685" y="784213"/>
                  <a:pt x="1545489" y="785468"/>
                </a:cubicBezTo>
                <a:cubicBezTo>
                  <a:pt x="1543719" y="786480"/>
                  <a:pt x="1542096" y="787730"/>
                  <a:pt x="1540400" y="788861"/>
                </a:cubicBezTo>
                <a:cubicBezTo>
                  <a:pt x="1539269" y="790557"/>
                  <a:pt x="1538599" y="792677"/>
                  <a:pt x="1537007" y="793950"/>
                </a:cubicBezTo>
                <a:cubicBezTo>
                  <a:pt x="1535610" y="795067"/>
                  <a:pt x="1533517" y="794846"/>
                  <a:pt x="1531917" y="795646"/>
                </a:cubicBezTo>
                <a:cubicBezTo>
                  <a:pt x="1530093" y="796558"/>
                  <a:pt x="1528652" y="798127"/>
                  <a:pt x="1526828" y="799039"/>
                </a:cubicBezTo>
                <a:cubicBezTo>
                  <a:pt x="1525228" y="799839"/>
                  <a:pt x="1523338" y="799936"/>
                  <a:pt x="1521738" y="800736"/>
                </a:cubicBezTo>
                <a:cubicBezTo>
                  <a:pt x="1510025" y="806593"/>
                  <a:pt x="1523984" y="802296"/>
                  <a:pt x="1509863" y="805825"/>
                </a:cubicBezTo>
                <a:cubicBezTo>
                  <a:pt x="1507601" y="806956"/>
                  <a:pt x="1505273" y="807963"/>
                  <a:pt x="1503077" y="809218"/>
                </a:cubicBezTo>
                <a:cubicBezTo>
                  <a:pt x="1501307" y="810230"/>
                  <a:pt x="1499897" y="811895"/>
                  <a:pt x="1497988" y="812611"/>
                </a:cubicBezTo>
                <a:cubicBezTo>
                  <a:pt x="1495288" y="813624"/>
                  <a:pt x="1492287" y="813549"/>
                  <a:pt x="1489505" y="814308"/>
                </a:cubicBezTo>
                <a:cubicBezTo>
                  <a:pt x="1486055" y="815249"/>
                  <a:pt x="1482719" y="816570"/>
                  <a:pt x="1479326" y="817701"/>
                </a:cubicBezTo>
                <a:lnTo>
                  <a:pt x="1474237" y="819397"/>
                </a:lnTo>
                <a:cubicBezTo>
                  <a:pt x="1471476" y="827681"/>
                  <a:pt x="1471784" y="830333"/>
                  <a:pt x="1465755" y="836362"/>
                </a:cubicBezTo>
                <a:cubicBezTo>
                  <a:pt x="1464313" y="837804"/>
                  <a:pt x="1462232" y="838450"/>
                  <a:pt x="1460665" y="839755"/>
                </a:cubicBezTo>
                <a:cubicBezTo>
                  <a:pt x="1458822" y="841291"/>
                  <a:pt x="1457112" y="843001"/>
                  <a:pt x="1455576" y="844844"/>
                </a:cubicBezTo>
                <a:cubicBezTo>
                  <a:pt x="1454271" y="846411"/>
                  <a:pt x="1453775" y="848660"/>
                  <a:pt x="1452183" y="849934"/>
                </a:cubicBezTo>
                <a:cubicBezTo>
                  <a:pt x="1450786" y="851051"/>
                  <a:pt x="1448790" y="851065"/>
                  <a:pt x="1447093" y="851630"/>
                </a:cubicBezTo>
                <a:cubicBezTo>
                  <a:pt x="1445397" y="852761"/>
                  <a:pt x="1443867" y="854195"/>
                  <a:pt x="1442004" y="855023"/>
                </a:cubicBezTo>
                <a:cubicBezTo>
                  <a:pt x="1438736" y="856476"/>
                  <a:pt x="1435218" y="857285"/>
                  <a:pt x="1431825" y="858416"/>
                </a:cubicBezTo>
                <a:cubicBezTo>
                  <a:pt x="1424528" y="860848"/>
                  <a:pt x="1428466" y="859679"/>
                  <a:pt x="1419950" y="861809"/>
                </a:cubicBezTo>
                <a:cubicBezTo>
                  <a:pt x="1416199" y="865560"/>
                  <a:pt x="1414494" y="867929"/>
                  <a:pt x="1409771" y="870291"/>
                </a:cubicBezTo>
                <a:cubicBezTo>
                  <a:pt x="1408172" y="871091"/>
                  <a:pt x="1406281" y="871188"/>
                  <a:pt x="1404682" y="871988"/>
                </a:cubicBezTo>
                <a:cubicBezTo>
                  <a:pt x="1393574" y="877543"/>
                  <a:pt x="1405766" y="872961"/>
                  <a:pt x="1394503" y="880470"/>
                </a:cubicBezTo>
                <a:cubicBezTo>
                  <a:pt x="1393015" y="881462"/>
                  <a:pt x="1391110" y="881601"/>
                  <a:pt x="1389413" y="882167"/>
                </a:cubicBezTo>
                <a:cubicBezTo>
                  <a:pt x="1386911" y="885920"/>
                  <a:pt x="1384847" y="889735"/>
                  <a:pt x="1380931" y="892346"/>
                </a:cubicBezTo>
                <a:cubicBezTo>
                  <a:pt x="1379443" y="893338"/>
                  <a:pt x="1377538" y="893477"/>
                  <a:pt x="1375841" y="894042"/>
                </a:cubicBezTo>
                <a:cubicBezTo>
                  <a:pt x="1366797" y="907611"/>
                  <a:pt x="1378668" y="891215"/>
                  <a:pt x="1367359" y="902524"/>
                </a:cubicBezTo>
                <a:cubicBezTo>
                  <a:pt x="1365917" y="903966"/>
                  <a:pt x="1365501" y="906271"/>
                  <a:pt x="1363966" y="907614"/>
                </a:cubicBezTo>
                <a:cubicBezTo>
                  <a:pt x="1360897" y="910299"/>
                  <a:pt x="1357180" y="912138"/>
                  <a:pt x="1353787" y="914400"/>
                </a:cubicBezTo>
                <a:lnTo>
                  <a:pt x="1348698" y="917793"/>
                </a:lnTo>
                <a:lnTo>
                  <a:pt x="1343608" y="921186"/>
                </a:lnTo>
                <a:cubicBezTo>
                  <a:pt x="1341912" y="922317"/>
                  <a:pt x="1340453" y="923934"/>
                  <a:pt x="1338519" y="924579"/>
                </a:cubicBezTo>
                <a:cubicBezTo>
                  <a:pt x="1335126" y="925710"/>
                  <a:pt x="1331810" y="927103"/>
                  <a:pt x="1328340" y="927971"/>
                </a:cubicBezTo>
                <a:cubicBezTo>
                  <a:pt x="1322998" y="929307"/>
                  <a:pt x="1321329" y="929540"/>
                  <a:pt x="1316465" y="931364"/>
                </a:cubicBezTo>
                <a:cubicBezTo>
                  <a:pt x="1313613" y="932433"/>
                  <a:pt x="1310656" y="933299"/>
                  <a:pt x="1307982" y="934757"/>
                </a:cubicBezTo>
                <a:cubicBezTo>
                  <a:pt x="1304402" y="936710"/>
                  <a:pt x="1301841" y="940966"/>
                  <a:pt x="1297804" y="941543"/>
                </a:cubicBezTo>
                <a:lnTo>
                  <a:pt x="1285928" y="943240"/>
                </a:lnTo>
                <a:cubicBezTo>
                  <a:pt x="1285363" y="944936"/>
                  <a:pt x="1285349" y="946933"/>
                  <a:pt x="1284232" y="948329"/>
                </a:cubicBezTo>
                <a:cubicBezTo>
                  <a:pt x="1280992" y="952379"/>
                  <a:pt x="1278150" y="951370"/>
                  <a:pt x="1274053" y="953419"/>
                </a:cubicBezTo>
                <a:cubicBezTo>
                  <a:pt x="1272230" y="954331"/>
                  <a:pt x="1270754" y="955836"/>
                  <a:pt x="1268964" y="956812"/>
                </a:cubicBezTo>
                <a:cubicBezTo>
                  <a:pt x="1264524" y="959234"/>
                  <a:pt x="1260113" y="961781"/>
                  <a:pt x="1255392" y="963597"/>
                </a:cubicBezTo>
                <a:cubicBezTo>
                  <a:pt x="1252700" y="964632"/>
                  <a:pt x="1249724" y="964668"/>
                  <a:pt x="1246909" y="965294"/>
                </a:cubicBezTo>
                <a:cubicBezTo>
                  <a:pt x="1240511" y="966716"/>
                  <a:pt x="1240707" y="966795"/>
                  <a:pt x="1235034" y="968687"/>
                </a:cubicBezTo>
                <a:cubicBezTo>
                  <a:pt x="1233903" y="970383"/>
                  <a:pt x="1232653" y="972006"/>
                  <a:pt x="1231641" y="973776"/>
                </a:cubicBezTo>
                <a:cubicBezTo>
                  <a:pt x="1230386" y="975972"/>
                  <a:pt x="1229867" y="978619"/>
                  <a:pt x="1228248" y="980562"/>
                </a:cubicBezTo>
                <a:cubicBezTo>
                  <a:pt x="1226943" y="982128"/>
                  <a:pt x="1224601" y="982513"/>
                  <a:pt x="1223159" y="983955"/>
                </a:cubicBezTo>
                <a:cubicBezTo>
                  <a:pt x="1221160" y="985954"/>
                  <a:pt x="1220182" y="988862"/>
                  <a:pt x="1218069" y="990741"/>
                </a:cubicBezTo>
                <a:cubicBezTo>
                  <a:pt x="1215021" y="993450"/>
                  <a:pt x="1211283" y="995265"/>
                  <a:pt x="1207890" y="997527"/>
                </a:cubicBezTo>
                <a:cubicBezTo>
                  <a:pt x="1206194" y="998658"/>
                  <a:pt x="1204243" y="999478"/>
                  <a:pt x="1202801" y="1000920"/>
                </a:cubicBezTo>
                <a:cubicBezTo>
                  <a:pt x="1192192" y="1011529"/>
                  <a:pt x="1200485" y="1004667"/>
                  <a:pt x="1189229" y="1011099"/>
                </a:cubicBezTo>
                <a:cubicBezTo>
                  <a:pt x="1186547" y="1012632"/>
                  <a:pt x="1179171" y="1018024"/>
                  <a:pt x="1177354" y="1019581"/>
                </a:cubicBezTo>
                <a:cubicBezTo>
                  <a:pt x="1175532" y="1021143"/>
                  <a:pt x="1174361" y="1023506"/>
                  <a:pt x="1172264" y="1024671"/>
                </a:cubicBezTo>
                <a:cubicBezTo>
                  <a:pt x="1169138" y="1026408"/>
                  <a:pt x="1162086" y="1028064"/>
                  <a:pt x="1162086" y="1028064"/>
                </a:cubicBezTo>
                <a:cubicBezTo>
                  <a:pt x="1156709" y="1036128"/>
                  <a:pt x="1160627" y="1032509"/>
                  <a:pt x="1148514" y="1036546"/>
                </a:cubicBezTo>
                <a:lnTo>
                  <a:pt x="1143424" y="1038242"/>
                </a:lnTo>
                <a:cubicBezTo>
                  <a:pt x="1141728" y="1039373"/>
                  <a:pt x="1139901" y="1040330"/>
                  <a:pt x="1138335" y="1041635"/>
                </a:cubicBezTo>
                <a:cubicBezTo>
                  <a:pt x="1136492" y="1043171"/>
                  <a:pt x="1135242" y="1045394"/>
                  <a:pt x="1133246" y="1046725"/>
                </a:cubicBezTo>
                <a:cubicBezTo>
                  <a:pt x="1130464" y="1048579"/>
                  <a:pt x="1119203" y="1049914"/>
                  <a:pt x="1117977" y="1050118"/>
                </a:cubicBezTo>
                <a:cubicBezTo>
                  <a:pt x="1115715" y="1051249"/>
                  <a:pt x="1113387" y="1052256"/>
                  <a:pt x="1111191" y="1053511"/>
                </a:cubicBezTo>
                <a:cubicBezTo>
                  <a:pt x="1109421" y="1054523"/>
                  <a:pt x="1107831" y="1055823"/>
                  <a:pt x="1106102" y="1056904"/>
                </a:cubicBezTo>
                <a:cubicBezTo>
                  <a:pt x="1103306" y="1058652"/>
                  <a:pt x="1100402" y="1060223"/>
                  <a:pt x="1097620" y="1061993"/>
                </a:cubicBezTo>
                <a:cubicBezTo>
                  <a:pt x="1094180" y="1064182"/>
                  <a:pt x="1090834" y="1066517"/>
                  <a:pt x="1087441" y="1068779"/>
                </a:cubicBezTo>
                <a:lnTo>
                  <a:pt x="1082351" y="1072172"/>
                </a:lnTo>
                <a:cubicBezTo>
                  <a:pt x="1081786" y="1073868"/>
                  <a:pt x="1081647" y="1075773"/>
                  <a:pt x="1080655" y="1077261"/>
                </a:cubicBezTo>
                <a:cubicBezTo>
                  <a:pt x="1079324" y="1079257"/>
                  <a:pt x="1077145" y="1080545"/>
                  <a:pt x="1075565" y="1082351"/>
                </a:cubicBezTo>
                <a:cubicBezTo>
                  <a:pt x="1073181" y="1085076"/>
                  <a:pt x="1070952" y="1087936"/>
                  <a:pt x="1068780" y="1090833"/>
                </a:cubicBezTo>
                <a:cubicBezTo>
                  <a:pt x="1066717" y="1093584"/>
                  <a:pt x="1062590" y="1100797"/>
                  <a:pt x="1060297" y="1102708"/>
                </a:cubicBezTo>
                <a:cubicBezTo>
                  <a:pt x="1058923" y="1103853"/>
                  <a:pt x="1056904" y="1103839"/>
                  <a:pt x="1055208" y="1104405"/>
                </a:cubicBezTo>
                <a:cubicBezTo>
                  <a:pt x="1047620" y="1115786"/>
                  <a:pt x="1056559" y="1104635"/>
                  <a:pt x="1046725" y="1111191"/>
                </a:cubicBezTo>
                <a:cubicBezTo>
                  <a:pt x="1038737" y="1116516"/>
                  <a:pt x="1044871" y="1115973"/>
                  <a:pt x="1036547" y="1119673"/>
                </a:cubicBezTo>
                <a:cubicBezTo>
                  <a:pt x="1033279" y="1121126"/>
                  <a:pt x="1029567" y="1121467"/>
                  <a:pt x="1026368" y="1123066"/>
                </a:cubicBezTo>
                <a:cubicBezTo>
                  <a:pt x="1017003" y="1127749"/>
                  <a:pt x="1022062" y="1125963"/>
                  <a:pt x="1011099" y="1128156"/>
                </a:cubicBezTo>
                <a:cubicBezTo>
                  <a:pt x="1009403" y="1129287"/>
                  <a:pt x="1008040" y="1131363"/>
                  <a:pt x="1006010" y="1131548"/>
                </a:cubicBezTo>
                <a:cubicBezTo>
                  <a:pt x="1000185" y="1132077"/>
                  <a:pt x="991716" y="1129672"/>
                  <a:pt x="985652" y="1128156"/>
                </a:cubicBezTo>
                <a:cubicBezTo>
                  <a:pt x="983956" y="1127025"/>
                  <a:pt x="981906" y="1126297"/>
                  <a:pt x="980563" y="1124763"/>
                </a:cubicBezTo>
                <a:cubicBezTo>
                  <a:pt x="977878" y="1121694"/>
                  <a:pt x="977645" y="1115874"/>
                  <a:pt x="973777" y="1114584"/>
                </a:cubicBezTo>
                <a:lnTo>
                  <a:pt x="968688" y="1112887"/>
                </a:lnTo>
                <a:cubicBezTo>
                  <a:pt x="955446" y="1099648"/>
                  <a:pt x="972451" y="1115577"/>
                  <a:pt x="956812" y="1104405"/>
                </a:cubicBezTo>
                <a:cubicBezTo>
                  <a:pt x="950230" y="1099703"/>
                  <a:pt x="953763" y="1099090"/>
                  <a:pt x="946633" y="1095922"/>
                </a:cubicBezTo>
                <a:cubicBezTo>
                  <a:pt x="941331" y="1093566"/>
                  <a:pt x="935303" y="1092242"/>
                  <a:pt x="929669" y="1090833"/>
                </a:cubicBezTo>
                <a:cubicBezTo>
                  <a:pt x="926474" y="1087639"/>
                  <a:pt x="923739" y="1084240"/>
                  <a:pt x="919490" y="1082351"/>
                </a:cubicBezTo>
                <a:cubicBezTo>
                  <a:pt x="916222" y="1080898"/>
                  <a:pt x="909311" y="1078958"/>
                  <a:pt x="909311" y="1078958"/>
                </a:cubicBezTo>
                <a:cubicBezTo>
                  <a:pt x="906223" y="1069695"/>
                  <a:pt x="910201" y="1076858"/>
                  <a:pt x="900829" y="1072172"/>
                </a:cubicBezTo>
                <a:cubicBezTo>
                  <a:pt x="877490" y="1060503"/>
                  <a:pt x="899638" y="1068382"/>
                  <a:pt x="885560" y="1063689"/>
                </a:cubicBezTo>
                <a:cubicBezTo>
                  <a:pt x="883864" y="1061427"/>
                  <a:pt x="882114" y="1059205"/>
                  <a:pt x="880471" y="1056904"/>
                </a:cubicBezTo>
                <a:cubicBezTo>
                  <a:pt x="879286" y="1055245"/>
                  <a:pt x="878670" y="1053088"/>
                  <a:pt x="877078" y="1051814"/>
                </a:cubicBezTo>
                <a:cubicBezTo>
                  <a:pt x="875681" y="1050697"/>
                  <a:pt x="873685" y="1050683"/>
                  <a:pt x="871988" y="1050118"/>
                </a:cubicBezTo>
                <a:cubicBezTo>
                  <a:pt x="863359" y="1037172"/>
                  <a:pt x="869474" y="1041401"/>
                  <a:pt x="858417" y="1038242"/>
                </a:cubicBezTo>
                <a:cubicBezTo>
                  <a:pt x="856697" y="1037751"/>
                  <a:pt x="855024" y="1037111"/>
                  <a:pt x="853327" y="1036546"/>
                </a:cubicBezTo>
                <a:cubicBezTo>
                  <a:pt x="843660" y="1026877"/>
                  <a:pt x="853413" y="1034885"/>
                  <a:pt x="841452" y="1029760"/>
                </a:cubicBezTo>
                <a:cubicBezTo>
                  <a:pt x="825048" y="1022731"/>
                  <a:pt x="849057" y="1029540"/>
                  <a:pt x="829577" y="1024671"/>
                </a:cubicBezTo>
                <a:cubicBezTo>
                  <a:pt x="827315" y="1021843"/>
                  <a:pt x="825540" y="1018545"/>
                  <a:pt x="822791" y="1016188"/>
                </a:cubicBezTo>
                <a:cubicBezTo>
                  <a:pt x="821433" y="1015024"/>
                  <a:pt x="819254" y="1015379"/>
                  <a:pt x="817701" y="1014492"/>
                </a:cubicBezTo>
                <a:cubicBezTo>
                  <a:pt x="815246" y="1013089"/>
                  <a:pt x="813177" y="1011099"/>
                  <a:pt x="810915" y="1009402"/>
                </a:cubicBezTo>
                <a:cubicBezTo>
                  <a:pt x="802602" y="992777"/>
                  <a:pt x="812834" y="1009241"/>
                  <a:pt x="802433" y="1000920"/>
                </a:cubicBezTo>
                <a:cubicBezTo>
                  <a:pt x="791472" y="992150"/>
                  <a:pt x="806741" y="998397"/>
                  <a:pt x="793951" y="994134"/>
                </a:cubicBezTo>
                <a:cubicBezTo>
                  <a:pt x="790651" y="984239"/>
                  <a:pt x="795117" y="992862"/>
                  <a:pt x="785468" y="987348"/>
                </a:cubicBezTo>
                <a:cubicBezTo>
                  <a:pt x="783385" y="986158"/>
                  <a:pt x="782222" y="983795"/>
                  <a:pt x="780379" y="982259"/>
                </a:cubicBezTo>
                <a:cubicBezTo>
                  <a:pt x="778812" y="980954"/>
                  <a:pt x="776986" y="979997"/>
                  <a:pt x="775289" y="978866"/>
                </a:cubicBezTo>
                <a:cubicBezTo>
                  <a:pt x="769635" y="970384"/>
                  <a:pt x="773592" y="974906"/>
                  <a:pt x="761718" y="966990"/>
                </a:cubicBezTo>
                <a:lnTo>
                  <a:pt x="756628" y="963597"/>
                </a:lnTo>
                <a:cubicBezTo>
                  <a:pt x="751298" y="955603"/>
                  <a:pt x="755721" y="960414"/>
                  <a:pt x="746449" y="955115"/>
                </a:cubicBezTo>
                <a:cubicBezTo>
                  <a:pt x="727033" y="944020"/>
                  <a:pt x="757312" y="960661"/>
                  <a:pt x="736270" y="946633"/>
                </a:cubicBezTo>
                <a:cubicBezTo>
                  <a:pt x="734782" y="945641"/>
                  <a:pt x="732780" y="945736"/>
                  <a:pt x="731181" y="944936"/>
                </a:cubicBezTo>
                <a:cubicBezTo>
                  <a:pt x="729358" y="944024"/>
                  <a:pt x="727788" y="942674"/>
                  <a:pt x="726092" y="941543"/>
                </a:cubicBezTo>
                <a:cubicBezTo>
                  <a:pt x="724961" y="939847"/>
                  <a:pt x="724141" y="937896"/>
                  <a:pt x="722699" y="936454"/>
                </a:cubicBezTo>
                <a:cubicBezTo>
                  <a:pt x="718625" y="932380"/>
                  <a:pt x="717348" y="933433"/>
                  <a:pt x="712520" y="931364"/>
                </a:cubicBezTo>
                <a:cubicBezTo>
                  <a:pt x="710196" y="930368"/>
                  <a:pt x="708082" y="928910"/>
                  <a:pt x="705734" y="927971"/>
                </a:cubicBezTo>
                <a:cubicBezTo>
                  <a:pt x="700753" y="925979"/>
                  <a:pt x="695555" y="924579"/>
                  <a:pt x="690466" y="922882"/>
                </a:cubicBezTo>
                <a:lnTo>
                  <a:pt x="680287" y="919489"/>
                </a:lnTo>
                <a:cubicBezTo>
                  <a:pt x="678590" y="918924"/>
                  <a:pt x="676797" y="918593"/>
                  <a:pt x="675197" y="917793"/>
                </a:cubicBezTo>
                <a:cubicBezTo>
                  <a:pt x="669841" y="915115"/>
                  <a:pt x="662329" y="911710"/>
                  <a:pt x="658233" y="907614"/>
                </a:cubicBezTo>
                <a:cubicBezTo>
                  <a:pt x="651879" y="901260"/>
                  <a:pt x="655419" y="903283"/>
                  <a:pt x="648054" y="900828"/>
                </a:cubicBezTo>
                <a:cubicBezTo>
                  <a:pt x="630449" y="889092"/>
                  <a:pt x="656788" y="907866"/>
                  <a:pt x="639571" y="890649"/>
                </a:cubicBezTo>
                <a:cubicBezTo>
                  <a:pt x="638307" y="889385"/>
                  <a:pt x="636178" y="889518"/>
                  <a:pt x="634482" y="888953"/>
                </a:cubicBezTo>
                <a:cubicBezTo>
                  <a:pt x="632786" y="887256"/>
                  <a:pt x="631236" y="885399"/>
                  <a:pt x="629393" y="883863"/>
                </a:cubicBezTo>
                <a:cubicBezTo>
                  <a:pt x="627827" y="882558"/>
                  <a:pt x="625745" y="881912"/>
                  <a:pt x="624303" y="880470"/>
                </a:cubicBezTo>
                <a:cubicBezTo>
                  <a:pt x="622861" y="879028"/>
                  <a:pt x="622444" y="876724"/>
                  <a:pt x="620910" y="875381"/>
                </a:cubicBezTo>
                <a:cubicBezTo>
                  <a:pt x="617841" y="872696"/>
                  <a:pt x="613614" y="871479"/>
                  <a:pt x="610731" y="868595"/>
                </a:cubicBezTo>
                <a:cubicBezTo>
                  <a:pt x="609035" y="866898"/>
                  <a:pt x="607594" y="864900"/>
                  <a:pt x="605642" y="863505"/>
                </a:cubicBezTo>
                <a:cubicBezTo>
                  <a:pt x="594027" y="855208"/>
                  <a:pt x="603383" y="864733"/>
                  <a:pt x="593767" y="856720"/>
                </a:cubicBezTo>
                <a:cubicBezTo>
                  <a:pt x="591924" y="855184"/>
                  <a:pt x="590213" y="853473"/>
                  <a:pt x="588677" y="851630"/>
                </a:cubicBezTo>
                <a:cubicBezTo>
                  <a:pt x="587372" y="850064"/>
                  <a:pt x="586980" y="847672"/>
                  <a:pt x="585284" y="846541"/>
                </a:cubicBezTo>
                <a:cubicBezTo>
                  <a:pt x="583344" y="845248"/>
                  <a:pt x="580760" y="845410"/>
                  <a:pt x="578498" y="844844"/>
                </a:cubicBezTo>
                <a:cubicBezTo>
                  <a:pt x="576802" y="843713"/>
                  <a:pt x="575272" y="842279"/>
                  <a:pt x="573409" y="841451"/>
                </a:cubicBezTo>
                <a:cubicBezTo>
                  <a:pt x="570141" y="839998"/>
                  <a:pt x="563230" y="838058"/>
                  <a:pt x="563230" y="838058"/>
                </a:cubicBezTo>
                <a:cubicBezTo>
                  <a:pt x="560968" y="836362"/>
                  <a:pt x="559028" y="834117"/>
                  <a:pt x="556444" y="832969"/>
                </a:cubicBezTo>
                <a:cubicBezTo>
                  <a:pt x="553809" y="831798"/>
                  <a:pt x="550759" y="831971"/>
                  <a:pt x="547962" y="831272"/>
                </a:cubicBezTo>
                <a:cubicBezTo>
                  <a:pt x="542965" y="830023"/>
                  <a:pt x="540947" y="828613"/>
                  <a:pt x="536086" y="826183"/>
                </a:cubicBezTo>
                <a:cubicBezTo>
                  <a:pt x="534955" y="824487"/>
                  <a:pt x="534422" y="822175"/>
                  <a:pt x="532693" y="821094"/>
                </a:cubicBezTo>
                <a:cubicBezTo>
                  <a:pt x="529660" y="819199"/>
                  <a:pt x="522515" y="817701"/>
                  <a:pt x="522515" y="817701"/>
                </a:cubicBezTo>
                <a:cubicBezTo>
                  <a:pt x="519122" y="815439"/>
                  <a:pt x="515598" y="813362"/>
                  <a:pt x="512336" y="810915"/>
                </a:cubicBezTo>
                <a:cubicBezTo>
                  <a:pt x="510074" y="809218"/>
                  <a:pt x="507866" y="807447"/>
                  <a:pt x="505550" y="805825"/>
                </a:cubicBezTo>
                <a:cubicBezTo>
                  <a:pt x="502209" y="803486"/>
                  <a:pt x="495371" y="799039"/>
                  <a:pt x="495371" y="799039"/>
                </a:cubicBezTo>
                <a:cubicBezTo>
                  <a:pt x="494806" y="796777"/>
                  <a:pt x="494832" y="794277"/>
                  <a:pt x="493675" y="792253"/>
                </a:cubicBezTo>
                <a:cubicBezTo>
                  <a:pt x="491667" y="788738"/>
                  <a:pt x="486737" y="785932"/>
                  <a:pt x="483496" y="783771"/>
                </a:cubicBezTo>
                <a:cubicBezTo>
                  <a:pt x="478831" y="776773"/>
                  <a:pt x="479820" y="776844"/>
                  <a:pt x="469924" y="771896"/>
                </a:cubicBezTo>
                <a:cubicBezTo>
                  <a:pt x="466725" y="770297"/>
                  <a:pt x="459745" y="768503"/>
                  <a:pt x="459745" y="768503"/>
                </a:cubicBezTo>
                <a:cubicBezTo>
                  <a:pt x="459180" y="766806"/>
                  <a:pt x="459313" y="764678"/>
                  <a:pt x="458049" y="763413"/>
                </a:cubicBezTo>
                <a:cubicBezTo>
                  <a:pt x="456261" y="761625"/>
                  <a:pt x="453459" y="761275"/>
                  <a:pt x="451263" y="760020"/>
                </a:cubicBezTo>
                <a:cubicBezTo>
                  <a:pt x="449493" y="759009"/>
                  <a:pt x="447870" y="757759"/>
                  <a:pt x="446173" y="756628"/>
                </a:cubicBezTo>
                <a:cubicBezTo>
                  <a:pt x="445608" y="754931"/>
                  <a:pt x="445965" y="752530"/>
                  <a:pt x="444477" y="751538"/>
                </a:cubicBezTo>
                <a:cubicBezTo>
                  <a:pt x="442078" y="749938"/>
                  <a:pt x="438792" y="750541"/>
                  <a:pt x="435994" y="749842"/>
                </a:cubicBezTo>
                <a:cubicBezTo>
                  <a:pt x="431768" y="748786"/>
                  <a:pt x="427891" y="746907"/>
                  <a:pt x="424119" y="744752"/>
                </a:cubicBezTo>
                <a:cubicBezTo>
                  <a:pt x="422349" y="743740"/>
                  <a:pt x="420726" y="742490"/>
                  <a:pt x="419030" y="741359"/>
                </a:cubicBezTo>
                <a:cubicBezTo>
                  <a:pt x="417899" y="739663"/>
                  <a:pt x="417229" y="737544"/>
                  <a:pt x="415637" y="736270"/>
                </a:cubicBezTo>
                <a:cubicBezTo>
                  <a:pt x="414240" y="735153"/>
                  <a:pt x="412147" y="735373"/>
                  <a:pt x="410547" y="734573"/>
                </a:cubicBezTo>
                <a:cubicBezTo>
                  <a:pt x="397400" y="727999"/>
                  <a:pt x="413156" y="733745"/>
                  <a:pt x="400368" y="729484"/>
                </a:cubicBezTo>
                <a:cubicBezTo>
                  <a:pt x="396975" y="726091"/>
                  <a:pt x="393937" y="722303"/>
                  <a:pt x="390190" y="719305"/>
                </a:cubicBezTo>
                <a:cubicBezTo>
                  <a:pt x="388215" y="717725"/>
                  <a:pt x="385600" y="717167"/>
                  <a:pt x="383404" y="715912"/>
                </a:cubicBezTo>
                <a:cubicBezTo>
                  <a:pt x="381634" y="714900"/>
                  <a:pt x="380011" y="713650"/>
                  <a:pt x="378314" y="712519"/>
                </a:cubicBezTo>
                <a:cubicBezTo>
                  <a:pt x="377183" y="710823"/>
                  <a:pt x="376469" y="708757"/>
                  <a:pt x="374921" y="707430"/>
                </a:cubicBezTo>
                <a:cubicBezTo>
                  <a:pt x="372418" y="705284"/>
                  <a:pt x="369235" y="704088"/>
                  <a:pt x="366439" y="702340"/>
                </a:cubicBezTo>
                <a:cubicBezTo>
                  <a:pt x="364710" y="701259"/>
                  <a:pt x="363008" y="700132"/>
                  <a:pt x="361349" y="698947"/>
                </a:cubicBezTo>
                <a:cubicBezTo>
                  <a:pt x="356382" y="695399"/>
                  <a:pt x="349588" y="689674"/>
                  <a:pt x="344385" y="687072"/>
                </a:cubicBezTo>
                <a:lnTo>
                  <a:pt x="337599" y="683679"/>
                </a:lnTo>
                <a:cubicBezTo>
                  <a:pt x="336468" y="681983"/>
                  <a:pt x="335902" y="679721"/>
                  <a:pt x="334206" y="678590"/>
                </a:cubicBezTo>
                <a:cubicBezTo>
                  <a:pt x="322526" y="670804"/>
                  <a:pt x="331910" y="683079"/>
                  <a:pt x="322331" y="673500"/>
                </a:cubicBezTo>
                <a:cubicBezTo>
                  <a:pt x="313088" y="664257"/>
                  <a:pt x="321871" y="668257"/>
                  <a:pt x="312152" y="665018"/>
                </a:cubicBezTo>
                <a:cubicBezTo>
                  <a:pt x="310455" y="663887"/>
                  <a:pt x="308571" y="662997"/>
                  <a:pt x="307062" y="661625"/>
                </a:cubicBezTo>
                <a:cubicBezTo>
                  <a:pt x="302328" y="657321"/>
                  <a:pt x="298813" y="651602"/>
                  <a:pt x="293490" y="648053"/>
                </a:cubicBezTo>
                <a:cubicBezTo>
                  <a:pt x="286049" y="643092"/>
                  <a:pt x="290032" y="645883"/>
                  <a:pt x="281615" y="639571"/>
                </a:cubicBezTo>
                <a:cubicBezTo>
                  <a:pt x="280484" y="637874"/>
                  <a:pt x="279919" y="635612"/>
                  <a:pt x="278222" y="634481"/>
                </a:cubicBezTo>
                <a:cubicBezTo>
                  <a:pt x="276282" y="633188"/>
                  <a:pt x="273678" y="633426"/>
                  <a:pt x="271436" y="632785"/>
                </a:cubicBezTo>
                <a:cubicBezTo>
                  <a:pt x="269717" y="632294"/>
                  <a:pt x="267910" y="631956"/>
                  <a:pt x="266347" y="631088"/>
                </a:cubicBezTo>
                <a:cubicBezTo>
                  <a:pt x="262782" y="629107"/>
                  <a:pt x="260037" y="625591"/>
                  <a:pt x="256168" y="624302"/>
                </a:cubicBezTo>
                <a:lnTo>
                  <a:pt x="240900" y="619213"/>
                </a:lnTo>
                <a:cubicBezTo>
                  <a:pt x="239203" y="618647"/>
                  <a:pt x="237545" y="617951"/>
                  <a:pt x="235810" y="617517"/>
                </a:cubicBezTo>
                <a:lnTo>
                  <a:pt x="229024" y="615820"/>
                </a:lnTo>
                <a:cubicBezTo>
                  <a:pt x="227328" y="614124"/>
                  <a:pt x="226032" y="611896"/>
                  <a:pt x="223935" y="610731"/>
                </a:cubicBezTo>
                <a:cubicBezTo>
                  <a:pt x="220809" y="608994"/>
                  <a:pt x="213756" y="607338"/>
                  <a:pt x="213756" y="607338"/>
                </a:cubicBezTo>
                <a:cubicBezTo>
                  <a:pt x="210363" y="605076"/>
                  <a:pt x="205839" y="603945"/>
                  <a:pt x="203577" y="600552"/>
                </a:cubicBezTo>
                <a:cubicBezTo>
                  <a:pt x="199053" y="593766"/>
                  <a:pt x="201881" y="596593"/>
                  <a:pt x="195095" y="592069"/>
                </a:cubicBezTo>
                <a:cubicBezTo>
                  <a:pt x="193964" y="590373"/>
                  <a:pt x="192614" y="588803"/>
                  <a:pt x="191702" y="586980"/>
                </a:cubicBezTo>
                <a:cubicBezTo>
                  <a:pt x="190902" y="585381"/>
                  <a:pt x="191269" y="583155"/>
                  <a:pt x="190005" y="581891"/>
                </a:cubicBezTo>
                <a:cubicBezTo>
                  <a:pt x="188741" y="580627"/>
                  <a:pt x="186515" y="580994"/>
                  <a:pt x="184916" y="580194"/>
                </a:cubicBezTo>
                <a:cubicBezTo>
                  <a:pt x="183093" y="579282"/>
                  <a:pt x="181523" y="577932"/>
                  <a:pt x="179827" y="576801"/>
                </a:cubicBezTo>
                <a:cubicBezTo>
                  <a:pt x="178696" y="575105"/>
                  <a:pt x="177968" y="573055"/>
                  <a:pt x="176434" y="571712"/>
                </a:cubicBezTo>
                <a:cubicBezTo>
                  <a:pt x="173365" y="569027"/>
                  <a:pt x="166255" y="564926"/>
                  <a:pt x="166255" y="564926"/>
                </a:cubicBezTo>
                <a:cubicBezTo>
                  <a:pt x="165124" y="563229"/>
                  <a:pt x="164454" y="561110"/>
                  <a:pt x="162862" y="559836"/>
                </a:cubicBezTo>
                <a:cubicBezTo>
                  <a:pt x="161465" y="558719"/>
                  <a:pt x="159037" y="559404"/>
                  <a:pt x="157772" y="558140"/>
                </a:cubicBezTo>
                <a:cubicBezTo>
                  <a:pt x="156508" y="556876"/>
                  <a:pt x="157193" y="554447"/>
                  <a:pt x="156076" y="553051"/>
                </a:cubicBezTo>
                <a:cubicBezTo>
                  <a:pt x="154802" y="551459"/>
                  <a:pt x="152646" y="550843"/>
                  <a:pt x="150987" y="549658"/>
                </a:cubicBezTo>
                <a:cubicBezTo>
                  <a:pt x="148686" y="548014"/>
                  <a:pt x="146314" y="546447"/>
                  <a:pt x="144201" y="544568"/>
                </a:cubicBezTo>
                <a:cubicBezTo>
                  <a:pt x="129316" y="531337"/>
                  <a:pt x="141574" y="539991"/>
                  <a:pt x="130629" y="532693"/>
                </a:cubicBezTo>
                <a:cubicBezTo>
                  <a:pt x="129498" y="530431"/>
                  <a:pt x="129024" y="527695"/>
                  <a:pt x="127236" y="525907"/>
                </a:cubicBezTo>
                <a:cubicBezTo>
                  <a:pt x="125972" y="524643"/>
                  <a:pt x="123700" y="525097"/>
                  <a:pt x="122147" y="524210"/>
                </a:cubicBezTo>
                <a:cubicBezTo>
                  <a:pt x="119692" y="522807"/>
                  <a:pt x="117662" y="520764"/>
                  <a:pt x="115361" y="519121"/>
                </a:cubicBezTo>
                <a:cubicBezTo>
                  <a:pt x="113702" y="517936"/>
                  <a:pt x="111968" y="516859"/>
                  <a:pt x="110271" y="515728"/>
                </a:cubicBezTo>
                <a:cubicBezTo>
                  <a:pt x="109706" y="514032"/>
                  <a:pt x="109839" y="511903"/>
                  <a:pt x="108575" y="510639"/>
                </a:cubicBezTo>
                <a:cubicBezTo>
                  <a:pt x="107310" y="509374"/>
                  <a:pt x="105085" y="509742"/>
                  <a:pt x="103485" y="508942"/>
                </a:cubicBezTo>
                <a:cubicBezTo>
                  <a:pt x="101661" y="508030"/>
                  <a:pt x="100259" y="506377"/>
                  <a:pt x="98396" y="505549"/>
                </a:cubicBezTo>
                <a:cubicBezTo>
                  <a:pt x="95128" y="504096"/>
                  <a:pt x="88217" y="502156"/>
                  <a:pt x="88217" y="502156"/>
                </a:cubicBezTo>
                <a:cubicBezTo>
                  <a:pt x="86521" y="500460"/>
                  <a:pt x="85225" y="498232"/>
                  <a:pt x="83128" y="497067"/>
                </a:cubicBezTo>
                <a:cubicBezTo>
                  <a:pt x="80002" y="495330"/>
                  <a:pt x="76342" y="494805"/>
                  <a:pt x="72949" y="493674"/>
                </a:cubicBezTo>
                <a:cubicBezTo>
                  <a:pt x="71252" y="493108"/>
                  <a:pt x="69594" y="492411"/>
                  <a:pt x="67859" y="491977"/>
                </a:cubicBezTo>
                <a:cubicBezTo>
                  <a:pt x="59338" y="489847"/>
                  <a:pt x="63285" y="491019"/>
                  <a:pt x="55984" y="488584"/>
                </a:cubicBezTo>
                <a:cubicBezTo>
                  <a:pt x="52946" y="479469"/>
                  <a:pt x="56593" y="486095"/>
                  <a:pt x="45805" y="480102"/>
                </a:cubicBezTo>
                <a:cubicBezTo>
                  <a:pt x="31647" y="472237"/>
                  <a:pt x="46303" y="476835"/>
                  <a:pt x="32233" y="473316"/>
                </a:cubicBezTo>
                <a:cubicBezTo>
                  <a:pt x="30537" y="471054"/>
                  <a:pt x="29257" y="468408"/>
                  <a:pt x="27144" y="466530"/>
                </a:cubicBezTo>
                <a:cubicBezTo>
                  <a:pt x="24096" y="463821"/>
                  <a:pt x="16965" y="459744"/>
                  <a:pt x="16965" y="459744"/>
                </a:cubicBezTo>
                <a:cubicBezTo>
                  <a:pt x="16400" y="458048"/>
                  <a:pt x="16386" y="456051"/>
                  <a:pt x="15269" y="454655"/>
                </a:cubicBezTo>
                <a:cubicBezTo>
                  <a:pt x="12877" y="451665"/>
                  <a:pt x="8443" y="450683"/>
                  <a:pt x="5090" y="449566"/>
                </a:cubicBezTo>
                <a:cubicBezTo>
                  <a:pt x="4524" y="447304"/>
                  <a:pt x="4312" y="444923"/>
                  <a:pt x="3393" y="442780"/>
                </a:cubicBezTo>
                <a:cubicBezTo>
                  <a:pt x="2590" y="440906"/>
                  <a:pt x="0" y="439729"/>
                  <a:pt x="0" y="437690"/>
                </a:cubicBezTo>
                <a:cubicBezTo>
                  <a:pt x="0" y="430665"/>
                  <a:pt x="6747" y="422480"/>
                  <a:pt x="10179" y="417333"/>
                </a:cubicBezTo>
                <a:cubicBezTo>
                  <a:pt x="10186" y="417322"/>
                  <a:pt x="16957" y="407165"/>
                  <a:pt x="16965" y="407154"/>
                </a:cubicBezTo>
                <a:cubicBezTo>
                  <a:pt x="18661" y="404892"/>
                  <a:pt x="20411" y="402669"/>
                  <a:pt x="22054" y="400368"/>
                </a:cubicBezTo>
                <a:cubicBezTo>
                  <a:pt x="23239" y="398709"/>
                  <a:pt x="23899" y="396605"/>
                  <a:pt x="25447" y="395278"/>
                </a:cubicBezTo>
                <a:cubicBezTo>
                  <a:pt x="27951" y="393132"/>
                  <a:pt x="31102" y="391885"/>
                  <a:pt x="33930" y="390189"/>
                </a:cubicBezTo>
                <a:cubicBezTo>
                  <a:pt x="43546" y="375764"/>
                  <a:pt x="27705" y="398113"/>
                  <a:pt x="47502" y="378314"/>
                </a:cubicBezTo>
                <a:cubicBezTo>
                  <a:pt x="59122" y="366693"/>
                  <a:pt x="53688" y="370796"/>
                  <a:pt x="62770" y="364742"/>
                </a:cubicBezTo>
                <a:cubicBezTo>
                  <a:pt x="64466" y="362480"/>
                  <a:pt x="66216" y="360257"/>
                  <a:pt x="67859" y="357956"/>
                </a:cubicBezTo>
                <a:cubicBezTo>
                  <a:pt x="69044" y="356297"/>
                  <a:pt x="69660" y="354140"/>
                  <a:pt x="71252" y="352866"/>
                </a:cubicBezTo>
                <a:cubicBezTo>
                  <a:pt x="72649" y="351749"/>
                  <a:pt x="74645" y="351735"/>
                  <a:pt x="76342" y="351170"/>
                </a:cubicBezTo>
                <a:cubicBezTo>
                  <a:pt x="77473" y="348908"/>
                  <a:pt x="78265" y="346442"/>
                  <a:pt x="79735" y="344384"/>
                </a:cubicBezTo>
                <a:cubicBezTo>
                  <a:pt x="82703" y="340229"/>
                  <a:pt x="85856" y="338607"/>
                  <a:pt x="89913" y="335902"/>
                </a:cubicBezTo>
                <a:cubicBezTo>
                  <a:pt x="90479" y="334205"/>
                  <a:pt x="90493" y="332209"/>
                  <a:pt x="91610" y="330812"/>
                </a:cubicBezTo>
                <a:cubicBezTo>
                  <a:pt x="92884" y="329220"/>
                  <a:pt x="95133" y="328724"/>
                  <a:pt x="96699" y="327419"/>
                </a:cubicBezTo>
                <a:cubicBezTo>
                  <a:pt x="105171" y="320360"/>
                  <a:pt x="97935" y="323615"/>
                  <a:pt x="106878" y="320633"/>
                </a:cubicBezTo>
                <a:cubicBezTo>
                  <a:pt x="109974" y="315990"/>
                  <a:pt x="110003" y="314532"/>
                  <a:pt x="115361" y="312151"/>
                </a:cubicBezTo>
                <a:cubicBezTo>
                  <a:pt x="119955" y="310109"/>
                  <a:pt x="127986" y="308836"/>
                  <a:pt x="132325" y="305365"/>
                </a:cubicBezTo>
                <a:cubicBezTo>
                  <a:pt x="136072" y="302367"/>
                  <a:pt x="138511" y="297848"/>
                  <a:pt x="142504" y="295186"/>
                </a:cubicBezTo>
                <a:lnTo>
                  <a:pt x="147594" y="291793"/>
                </a:lnTo>
                <a:cubicBezTo>
                  <a:pt x="150930" y="286789"/>
                  <a:pt x="151178" y="285697"/>
                  <a:pt x="156076" y="281615"/>
                </a:cubicBezTo>
                <a:cubicBezTo>
                  <a:pt x="157642" y="280310"/>
                  <a:pt x="159469" y="279353"/>
                  <a:pt x="161165" y="278222"/>
                </a:cubicBezTo>
                <a:cubicBezTo>
                  <a:pt x="162296" y="276525"/>
                  <a:pt x="163116" y="274574"/>
                  <a:pt x="164558" y="273132"/>
                </a:cubicBezTo>
                <a:cubicBezTo>
                  <a:pt x="168463" y="269227"/>
                  <a:pt x="171243" y="269340"/>
                  <a:pt x="176434" y="268043"/>
                </a:cubicBezTo>
                <a:cubicBezTo>
                  <a:pt x="178130" y="265781"/>
                  <a:pt x="179376" y="263097"/>
                  <a:pt x="181523" y="261257"/>
                </a:cubicBezTo>
                <a:cubicBezTo>
                  <a:pt x="183443" y="259611"/>
                  <a:pt x="186113" y="259119"/>
                  <a:pt x="188309" y="257864"/>
                </a:cubicBezTo>
                <a:cubicBezTo>
                  <a:pt x="190079" y="256852"/>
                  <a:pt x="191832" y="255776"/>
                  <a:pt x="193398" y="254471"/>
                </a:cubicBezTo>
                <a:cubicBezTo>
                  <a:pt x="195241" y="252935"/>
                  <a:pt x="196535" y="250776"/>
                  <a:pt x="198488" y="249381"/>
                </a:cubicBezTo>
                <a:cubicBezTo>
                  <a:pt x="202872" y="246250"/>
                  <a:pt x="205705" y="246039"/>
                  <a:pt x="210363" y="244292"/>
                </a:cubicBezTo>
                <a:cubicBezTo>
                  <a:pt x="223868" y="239227"/>
                  <a:pt x="214111" y="241575"/>
                  <a:pt x="230721" y="239203"/>
                </a:cubicBezTo>
                <a:cubicBezTo>
                  <a:pt x="253889" y="223758"/>
                  <a:pt x="229413" y="238209"/>
                  <a:pt x="249382" y="230720"/>
                </a:cubicBezTo>
                <a:cubicBezTo>
                  <a:pt x="251291" y="230004"/>
                  <a:pt x="252648" y="228239"/>
                  <a:pt x="254472" y="227327"/>
                </a:cubicBezTo>
                <a:cubicBezTo>
                  <a:pt x="256071" y="226527"/>
                  <a:pt x="257865" y="226196"/>
                  <a:pt x="259561" y="225631"/>
                </a:cubicBezTo>
                <a:cubicBezTo>
                  <a:pt x="260692" y="223369"/>
                  <a:pt x="261484" y="220903"/>
                  <a:pt x="262954" y="218845"/>
                </a:cubicBezTo>
                <a:cubicBezTo>
                  <a:pt x="264348" y="216893"/>
                  <a:pt x="266009" y="215027"/>
                  <a:pt x="268043" y="213756"/>
                </a:cubicBezTo>
                <a:cubicBezTo>
                  <a:pt x="270357" y="212310"/>
                  <a:pt x="278234" y="209794"/>
                  <a:pt x="281615" y="208666"/>
                </a:cubicBezTo>
                <a:cubicBezTo>
                  <a:pt x="291265" y="199018"/>
                  <a:pt x="281973" y="206791"/>
                  <a:pt x="291794" y="201880"/>
                </a:cubicBezTo>
                <a:cubicBezTo>
                  <a:pt x="293617" y="200968"/>
                  <a:pt x="295020" y="199315"/>
                  <a:pt x="296883" y="198487"/>
                </a:cubicBezTo>
                <a:cubicBezTo>
                  <a:pt x="300151" y="197034"/>
                  <a:pt x="307062" y="195094"/>
                  <a:pt x="307062" y="195094"/>
                </a:cubicBezTo>
                <a:cubicBezTo>
                  <a:pt x="319687" y="185626"/>
                  <a:pt x="307473" y="193261"/>
                  <a:pt x="322331" y="188308"/>
                </a:cubicBezTo>
                <a:cubicBezTo>
                  <a:pt x="324730" y="187508"/>
                  <a:pt x="326792" y="185911"/>
                  <a:pt x="329116" y="184915"/>
                </a:cubicBezTo>
                <a:cubicBezTo>
                  <a:pt x="330760" y="184211"/>
                  <a:pt x="332509" y="183784"/>
                  <a:pt x="334206" y="183219"/>
                </a:cubicBezTo>
                <a:cubicBezTo>
                  <a:pt x="335902" y="182088"/>
                  <a:pt x="337729" y="181131"/>
                  <a:pt x="339295" y="179826"/>
                </a:cubicBezTo>
                <a:cubicBezTo>
                  <a:pt x="341138" y="178290"/>
                  <a:pt x="342389" y="176068"/>
                  <a:pt x="344385" y="174737"/>
                </a:cubicBezTo>
                <a:cubicBezTo>
                  <a:pt x="345848" y="173761"/>
                  <a:pt x="355350" y="171571"/>
                  <a:pt x="356260" y="171344"/>
                </a:cubicBezTo>
                <a:cubicBezTo>
                  <a:pt x="370843" y="161621"/>
                  <a:pt x="352392" y="173278"/>
                  <a:pt x="366439" y="166254"/>
                </a:cubicBezTo>
                <a:cubicBezTo>
                  <a:pt x="368263" y="165342"/>
                  <a:pt x="369612" y="163558"/>
                  <a:pt x="371528" y="162861"/>
                </a:cubicBezTo>
                <a:cubicBezTo>
                  <a:pt x="375910" y="161267"/>
                  <a:pt x="380929" y="161553"/>
                  <a:pt x="385100" y="159468"/>
                </a:cubicBezTo>
                <a:cubicBezTo>
                  <a:pt x="394610" y="154713"/>
                  <a:pt x="389538" y="157014"/>
                  <a:pt x="400368" y="152682"/>
                </a:cubicBezTo>
                <a:cubicBezTo>
                  <a:pt x="401499" y="150986"/>
                  <a:pt x="402169" y="148866"/>
                  <a:pt x="403761" y="147593"/>
                </a:cubicBezTo>
                <a:cubicBezTo>
                  <a:pt x="405158" y="146476"/>
                  <a:pt x="407251" y="146697"/>
                  <a:pt x="408851" y="145897"/>
                </a:cubicBezTo>
                <a:cubicBezTo>
                  <a:pt x="410675" y="144985"/>
                  <a:pt x="412116" y="143416"/>
                  <a:pt x="413940" y="142504"/>
                </a:cubicBezTo>
                <a:cubicBezTo>
                  <a:pt x="415540" y="141704"/>
                  <a:pt x="417386" y="141512"/>
                  <a:pt x="419030" y="140807"/>
                </a:cubicBezTo>
                <a:cubicBezTo>
                  <a:pt x="421354" y="139811"/>
                  <a:pt x="423554" y="138545"/>
                  <a:pt x="425816" y="137414"/>
                </a:cubicBezTo>
                <a:cubicBezTo>
                  <a:pt x="426947" y="135718"/>
                  <a:pt x="427766" y="133767"/>
                  <a:pt x="429208" y="132325"/>
                </a:cubicBezTo>
                <a:cubicBezTo>
                  <a:pt x="430650" y="130883"/>
                  <a:pt x="432528" y="129944"/>
                  <a:pt x="434298" y="128932"/>
                </a:cubicBezTo>
                <a:cubicBezTo>
                  <a:pt x="441876" y="124602"/>
                  <a:pt x="439256" y="126436"/>
                  <a:pt x="446173" y="123842"/>
                </a:cubicBezTo>
                <a:cubicBezTo>
                  <a:pt x="449025" y="122773"/>
                  <a:pt x="451873" y="121686"/>
                  <a:pt x="454656" y="120449"/>
                </a:cubicBezTo>
                <a:cubicBezTo>
                  <a:pt x="456967" y="119422"/>
                  <a:pt x="459042" y="117856"/>
                  <a:pt x="461441" y="117056"/>
                </a:cubicBezTo>
                <a:cubicBezTo>
                  <a:pt x="464177" y="116144"/>
                  <a:pt x="467096" y="115925"/>
                  <a:pt x="469924" y="115360"/>
                </a:cubicBezTo>
                <a:cubicBezTo>
                  <a:pt x="473882" y="113664"/>
                  <a:pt x="478106" y="112487"/>
                  <a:pt x="481799" y="110271"/>
                </a:cubicBezTo>
                <a:cubicBezTo>
                  <a:pt x="493212" y="103423"/>
                  <a:pt x="480745" y="106780"/>
                  <a:pt x="491978" y="101788"/>
                </a:cubicBezTo>
                <a:cubicBezTo>
                  <a:pt x="495246" y="100335"/>
                  <a:pt x="499181" y="100379"/>
                  <a:pt x="502157" y="98395"/>
                </a:cubicBezTo>
                <a:cubicBezTo>
                  <a:pt x="511091" y="92438"/>
                  <a:pt x="504438" y="96127"/>
                  <a:pt x="519122" y="91609"/>
                </a:cubicBezTo>
                <a:cubicBezTo>
                  <a:pt x="524249" y="90031"/>
                  <a:pt x="529301" y="88216"/>
                  <a:pt x="534390" y="86520"/>
                </a:cubicBezTo>
                <a:cubicBezTo>
                  <a:pt x="534403" y="86516"/>
                  <a:pt x="544556" y="83130"/>
                  <a:pt x="544569" y="83127"/>
                </a:cubicBezTo>
                <a:lnTo>
                  <a:pt x="553051" y="81430"/>
                </a:lnTo>
                <a:cubicBezTo>
                  <a:pt x="561906" y="75529"/>
                  <a:pt x="554607" y="79388"/>
                  <a:pt x="568319" y="76341"/>
                </a:cubicBezTo>
                <a:cubicBezTo>
                  <a:pt x="570065" y="75953"/>
                  <a:pt x="571655" y="74996"/>
                  <a:pt x="573409" y="74645"/>
                </a:cubicBezTo>
                <a:cubicBezTo>
                  <a:pt x="577330" y="73861"/>
                  <a:pt x="581326" y="73514"/>
                  <a:pt x="585284" y="72948"/>
                </a:cubicBezTo>
                <a:cubicBezTo>
                  <a:pt x="586981" y="72383"/>
                  <a:pt x="588774" y="72052"/>
                  <a:pt x="590374" y="71252"/>
                </a:cubicBezTo>
                <a:cubicBezTo>
                  <a:pt x="592198" y="70340"/>
                  <a:pt x="593639" y="68771"/>
                  <a:pt x="595463" y="67859"/>
                </a:cubicBezTo>
                <a:cubicBezTo>
                  <a:pt x="595768" y="67706"/>
                  <a:pt x="606834" y="63136"/>
                  <a:pt x="609035" y="62769"/>
                </a:cubicBezTo>
                <a:cubicBezTo>
                  <a:pt x="633145" y="58751"/>
                  <a:pt x="615433" y="63266"/>
                  <a:pt x="636178" y="59376"/>
                </a:cubicBezTo>
                <a:cubicBezTo>
                  <a:pt x="643969" y="57915"/>
                  <a:pt x="650751" y="56157"/>
                  <a:pt x="658233" y="54287"/>
                </a:cubicBezTo>
                <a:cubicBezTo>
                  <a:pt x="680480" y="37598"/>
                  <a:pt x="653461" y="56749"/>
                  <a:pt x="670108" y="47501"/>
                </a:cubicBezTo>
                <a:cubicBezTo>
                  <a:pt x="686619" y="38329"/>
                  <a:pt x="673508" y="42071"/>
                  <a:pt x="688769" y="39019"/>
                </a:cubicBezTo>
                <a:cubicBezTo>
                  <a:pt x="690466" y="37888"/>
                  <a:pt x="691872" y="36085"/>
                  <a:pt x="693859" y="35626"/>
                </a:cubicBezTo>
                <a:cubicBezTo>
                  <a:pt x="699396" y="34348"/>
                  <a:pt x="705184" y="34634"/>
                  <a:pt x="710823" y="33929"/>
                </a:cubicBezTo>
                <a:cubicBezTo>
                  <a:pt x="714236" y="33502"/>
                  <a:pt x="717609" y="32798"/>
                  <a:pt x="721002" y="32233"/>
                </a:cubicBezTo>
                <a:cubicBezTo>
                  <a:pt x="722699" y="31667"/>
                  <a:pt x="724357" y="30970"/>
                  <a:pt x="726092" y="30536"/>
                </a:cubicBezTo>
                <a:cubicBezTo>
                  <a:pt x="728889" y="29837"/>
                  <a:pt x="731874" y="29852"/>
                  <a:pt x="734574" y="28840"/>
                </a:cubicBezTo>
                <a:cubicBezTo>
                  <a:pt x="736483" y="28124"/>
                  <a:pt x="737645" y="25735"/>
                  <a:pt x="739663" y="25447"/>
                </a:cubicBezTo>
                <a:cubicBezTo>
                  <a:pt x="753703" y="23441"/>
                  <a:pt x="767938" y="23185"/>
                  <a:pt x="782075" y="22054"/>
                </a:cubicBezTo>
                <a:cubicBezTo>
                  <a:pt x="790846" y="19130"/>
                  <a:pt x="787032" y="20031"/>
                  <a:pt x="800736" y="18661"/>
                </a:cubicBezTo>
                <a:cubicBezTo>
                  <a:pt x="807512" y="17983"/>
                  <a:pt x="814291" y="17260"/>
                  <a:pt x="821094" y="16964"/>
                </a:cubicBezTo>
                <a:cubicBezTo>
                  <a:pt x="840311" y="16128"/>
                  <a:pt x="859547" y="15833"/>
                  <a:pt x="878774" y="15268"/>
                </a:cubicBezTo>
                <a:cubicBezTo>
                  <a:pt x="880471" y="14702"/>
                  <a:pt x="882118" y="13959"/>
                  <a:pt x="883864" y="13571"/>
                </a:cubicBezTo>
                <a:cubicBezTo>
                  <a:pt x="887222" y="12825"/>
                  <a:pt x="890780" y="12963"/>
                  <a:pt x="894043" y="11875"/>
                </a:cubicBezTo>
                <a:cubicBezTo>
                  <a:pt x="908323" y="7115"/>
                  <a:pt x="888861" y="9060"/>
                  <a:pt x="905918" y="6786"/>
                </a:cubicBezTo>
                <a:cubicBezTo>
                  <a:pt x="914296" y="5669"/>
                  <a:pt x="941461" y="3884"/>
                  <a:pt x="948330" y="3393"/>
                </a:cubicBezTo>
                <a:cubicBezTo>
                  <a:pt x="955523" y="2365"/>
                  <a:pt x="970878" y="0"/>
                  <a:pt x="977170" y="0"/>
                </a:cubicBezTo>
                <a:cubicBezTo>
                  <a:pt x="996405" y="0"/>
                  <a:pt x="1015623" y="1131"/>
                  <a:pt x="1034850" y="1696"/>
                </a:cubicBezTo>
                <a:cubicBezTo>
                  <a:pt x="1040919" y="2910"/>
                  <a:pt x="1044054" y="2418"/>
                  <a:pt x="1048422" y="6786"/>
                </a:cubicBezTo>
                <a:cubicBezTo>
                  <a:pt x="1049864" y="8228"/>
                  <a:pt x="1049797" y="11587"/>
                  <a:pt x="1051815" y="11875"/>
                </a:cubicBezTo>
                <a:cubicBezTo>
                  <a:pt x="1066381" y="13956"/>
                  <a:pt x="1081215" y="13173"/>
                  <a:pt x="1095923" y="13571"/>
                </a:cubicBezTo>
                <a:lnTo>
                  <a:pt x="1177354" y="15268"/>
                </a:lnTo>
                <a:cubicBezTo>
                  <a:pt x="1177464" y="15282"/>
                  <a:pt x="1194571" y="16866"/>
                  <a:pt x="1197712" y="18661"/>
                </a:cubicBezTo>
                <a:cubicBezTo>
                  <a:pt x="1199795" y="19851"/>
                  <a:pt x="1200474" y="23168"/>
                  <a:pt x="1202801" y="23750"/>
                </a:cubicBezTo>
                <a:cubicBezTo>
                  <a:pt x="1209954" y="25538"/>
                  <a:pt x="1217512" y="24779"/>
                  <a:pt x="1224855" y="25447"/>
                </a:cubicBezTo>
                <a:cubicBezTo>
                  <a:pt x="1229955" y="25911"/>
                  <a:pt x="1235034" y="26578"/>
                  <a:pt x="1240123" y="27143"/>
                </a:cubicBezTo>
                <a:cubicBezTo>
                  <a:pt x="1244647" y="28274"/>
                  <a:pt x="1249815" y="27949"/>
                  <a:pt x="1253695" y="30536"/>
                </a:cubicBezTo>
                <a:cubicBezTo>
                  <a:pt x="1259459" y="34378"/>
                  <a:pt x="1260889" y="35976"/>
                  <a:pt x="1268964" y="37322"/>
                </a:cubicBezTo>
                <a:cubicBezTo>
                  <a:pt x="1275681" y="38442"/>
                  <a:pt x="1282535" y="38453"/>
                  <a:pt x="1289321" y="39019"/>
                </a:cubicBezTo>
                <a:cubicBezTo>
                  <a:pt x="1298606" y="45209"/>
                  <a:pt x="1290689" y="40989"/>
                  <a:pt x="1306286" y="44108"/>
                </a:cubicBezTo>
                <a:cubicBezTo>
                  <a:pt x="1308039" y="44459"/>
                  <a:pt x="1309593" y="45656"/>
                  <a:pt x="1311375" y="45805"/>
                </a:cubicBezTo>
                <a:cubicBezTo>
                  <a:pt x="1323223" y="46792"/>
                  <a:pt x="1335126" y="46936"/>
                  <a:pt x="1347001" y="47501"/>
                </a:cubicBezTo>
                <a:cubicBezTo>
                  <a:pt x="1348698" y="48066"/>
                  <a:pt x="1350491" y="48397"/>
                  <a:pt x="1352091" y="49197"/>
                </a:cubicBezTo>
                <a:cubicBezTo>
                  <a:pt x="1359878" y="53090"/>
                  <a:pt x="1354336" y="53003"/>
                  <a:pt x="1363966" y="54287"/>
                </a:cubicBezTo>
                <a:cubicBezTo>
                  <a:pt x="1370157" y="55113"/>
                  <a:pt x="1376415" y="55329"/>
                  <a:pt x="1382627" y="55983"/>
                </a:cubicBezTo>
                <a:cubicBezTo>
                  <a:pt x="1387161" y="56460"/>
                  <a:pt x="1391671" y="57147"/>
                  <a:pt x="1396199" y="57680"/>
                </a:cubicBezTo>
                <a:lnTo>
                  <a:pt x="1411467" y="59376"/>
                </a:lnTo>
                <a:cubicBezTo>
                  <a:pt x="1415991" y="60507"/>
                  <a:pt x="1422452" y="58889"/>
                  <a:pt x="1425039" y="62769"/>
                </a:cubicBezTo>
                <a:cubicBezTo>
                  <a:pt x="1426170" y="64466"/>
                  <a:pt x="1426840" y="66585"/>
                  <a:pt x="1428432" y="67859"/>
                </a:cubicBezTo>
                <a:cubicBezTo>
                  <a:pt x="1429829" y="68976"/>
                  <a:pt x="1431787" y="69121"/>
                  <a:pt x="1433522" y="69555"/>
                </a:cubicBezTo>
                <a:cubicBezTo>
                  <a:pt x="1436319" y="70254"/>
                  <a:pt x="1439207" y="70553"/>
                  <a:pt x="1442004" y="71252"/>
                </a:cubicBezTo>
                <a:cubicBezTo>
                  <a:pt x="1443739" y="71686"/>
                  <a:pt x="1445329" y="72654"/>
                  <a:pt x="1447093" y="72948"/>
                </a:cubicBezTo>
                <a:cubicBezTo>
                  <a:pt x="1452144" y="73790"/>
                  <a:pt x="1457272" y="74079"/>
                  <a:pt x="1462362" y="74645"/>
                </a:cubicBezTo>
                <a:cubicBezTo>
                  <a:pt x="1479777" y="78997"/>
                  <a:pt x="1458195" y="73082"/>
                  <a:pt x="1475934" y="79734"/>
                </a:cubicBezTo>
                <a:cubicBezTo>
                  <a:pt x="1480289" y="81367"/>
                  <a:pt x="1483703" y="81074"/>
                  <a:pt x="1487809" y="83127"/>
                </a:cubicBezTo>
                <a:cubicBezTo>
                  <a:pt x="1489633" y="84039"/>
                  <a:pt x="1491074" y="85608"/>
                  <a:pt x="1492898" y="86520"/>
                </a:cubicBezTo>
                <a:cubicBezTo>
                  <a:pt x="1495327" y="87735"/>
                  <a:pt x="1502606" y="89371"/>
                  <a:pt x="1504774" y="89913"/>
                </a:cubicBezTo>
                <a:cubicBezTo>
                  <a:pt x="1516412" y="107369"/>
                  <a:pt x="1497277" y="79891"/>
                  <a:pt x="1514952" y="100092"/>
                </a:cubicBezTo>
                <a:cubicBezTo>
                  <a:pt x="1517123" y="102574"/>
                  <a:pt x="1517896" y="106071"/>
                  <a:pt x="1520042" y="108574"/>
                </a:cubicBezTo>
                <a:cubicBezTo>
                  <a:pt x="1521369" y="110122"/>
                  <a:pt x="1523500" y="110744"/>
                  <a:pt x="1525131" y="111967"/>
                </a:cubicBezTo>
                <a:cubicBezTo>
                  <a:pt x="1538654" y="122109"/>
                  <a:pt x="1535159" y="122588"/>
                  <a:pt x="1545489" y="125539"/>
                </a:cubicBezTo>
                <a:cubicBezTo>
                  <a:pt x="1547731" y="126180"/>
                  <a:pt x="1549961" y="126946"/>
                  <a:pt x="1552275" y="127235"/>
                </a:cubicBezTo>
                <a:cubicBezTo>
                  <a:pt x="1559032" y="128080"/>
                  <a:pt x="1565847" y="128366"/>
                  <a:pt x="1572633" y="128932"/>
                </a:cubicBezTo>
                <a:cubicBezTo>
                  <a:pt x="1574895" y="129497"/>
                  <a:pt x="1577132" y="130171"/>
                  <a:pt x="1579418" y="130628"/>
                </a:cubicBezTo>
                <a:cubicBezTo>
                  <a:pt x="1582791" y="131303"/>
                  <a:pt x="1586334" y="131237"/>
                  <a:pt x="1589597" y="132325"/>
                </a:cubicBezTo>
                <a:cubicBezTo>
                  <a:pt x="1591531" y="132970"/>
                  <a:pt x="1592709" y="135223"/>
                  <a:pt x="1594687" y="135718"/>
                </a:cubicBezTo>
                <a:cubicBezTo>
                  <a:pt x="1599655" y="136960"/>
                  <a:pt x="1604879" y="136737"/>
                  <a:pt x="1609955" y="137414"/>
                </a:cubicBezTo>
                <a:cubicBezTo>
                  <a:pt x="1628975" y="139950"/>
                  <a:pt x="1611346" y="137762"/>
                  <a:pt x="1630313" y="142504"/>
                </a:cubicBezTo>
                <a:cubicBezTo>
                  <a:pt x="1632380" y="143021"/>
                  <a:pt x="1644537" y="145692"/>
                  <a:pt x="1648974" y="147593"/>
                </a:cubicBezTo>
                <a:cubicBezTo>
                  <a:pt x="1651299" y="148589"/>
                  <a:pt x="1653591" y="149685"/>
                  <a:pt x="1655760" y="150986"/>
                </a:cubicBezTo>
                <a:cubicBezTo>
                  <a:pt x="1659257" y="153084"/>
                  <a:pt x="1662070" y="156483"/>
                  <a:pt x="1665939" y="157772"/>
                </a:cubicBezTo>
                <a:lnTo>
                  <a:pt x="1671028" y="159468"/>
                </a:lnTo>
                <a:cubicBezTo>
                  <a:pt x="1674421" y="163427"/>
                  <a:pt x="1677310" y="167880"/>
                  <a:pt x="1681207" y="171344"/>
                </a:cubicBezTo>
                <a:cubicBezTo>
                  <a:pt x="1682543" y="172532"/>
                  <a:pt x="1684744" y="172153"/>
                  <a:pt x="1686296" y="173040"/>
                </a:cubicBezTo>
                <a:cubicBezTo>
                  <a:pt x="1688751" y="174443"/>
                  <a:pt x="1690553" y="176866"/>
                  <a:pt x="1693082" y="178130"/>
                </a:cubicBezTo>
                <a:cubicBezTo>
                  <a:pt x="1696281" y="179729"/>
                  <a:pt x="1699868" y="180391"/>
                  <a:pt x="1703261" y="181522"/>
                </a:cubicBezTo>
                <a:lnTo>
                  <a:pt x="1708351" y="183219"/>
                </a:lnTo>
                <a:cubicBezTo>
                  <a:pt x="1710047" y="183784"/>
                  <a:pt x="1711841" y="184115"/>
                  <a:pt x="1713440" y="184915"/>
                </a:cubicBezTo>
                <a:lnTo>
                  <a:pt x="1720226" y="188308"/>
                </a:lnTo>
                <a:cubicBezTo>
                  <a:pt x="1721922" y="190005"/>
                  <a:pt x="1723232" y="192208"/>
                  <a:pt x="1725315" y="193398"/>
                </a:cubicBezTo>
                <a:cubicBezTo>
                  <a:pt x="1727339" y="194555"/>
                  <a:pt x="1729859" y="194453"/>
                  <a:pt x="1732101" y="195094"/>
                </a:cubicBezTo>
                <a:cubicBezTo>
                  <a:pt x="1733821" y="195585"/>
                  <a:pt x="1735466" y="196320"/>
                  <a:pt x="1737191" y="196791"/>
                </a:cubicBezTo>
                <a:cubicBezTo>
                  <a:pt x="1741690" y="198018"/>
                  <a:pt x="1750762" y="200184"/>
                  <a:pt x="1750762" y="200184"/>
                </a:cubicBezTo>
                <a:cubicBezTo>
                  <a:pt x="1755873" y="203591"/>
                  <a:pt x="1756612" y="204388"/>
                  <a:pt x="1762638" y="206970"/>
                </a:cubicBezTo>
                <a:cubicBezTo>
                  <a:pt x="1764281" y="207674"/>
                  <a:pt x="1766031" y="208101"/>
                  <a:pt x="1767727" y="208666"/>
                </a:cubicBezTo>
                <a:cubicBezTo>
                  <a:pt x="1769424" y="210363"/>
                  <a:pt x="1771255" y="211934"/>
                  <a:pt x="1772817" y="213756"/>
                </a:cubicBezTo>
                <a:cubicBezTo>
                  <a:pt x="1774657" y="215902"/>
                  <a:pt x="1775907" y="218542"/>
                  <a:pt x="1777906" y="220541"/>
                </a:cubicBezTo>
                <a:cubicBezTo>
                  <a:pt x="1779348" y="221983"/>
                  <a:pt x="1781299" y="222803"/>
                  <a:pt x="1782995" y="223934"/>
                </a:cubicBezTo>
                <a:cubicBezTo>
                  <a:pt x="1791349" y="236466"/>
                  <a:pt x="1786519" y="231666"/>
                  <a:pt x="1796567" y="239203"/>
                </a:cubicBezTo>
                <a:cubicBezTo>
                  <a:pt x="1797133" y="242030"/>
                  <a:pt x="1796121" y="245756"/>
                  <a:pt x="1798264" y="247685"/>
                </a:cubicBezTo>
                <a:cubicBezTo>
                  <a:pt x="1802404" y="251411"/>
                  <a:pt x="1808475" y="252137"/>
                  <a:pt x="1813532" y="254471"/>
                </a:cubicBezTo>
                <a:cubicBezTo>
                  <a:pt x="1824015" y="259310"/>
                  <a:pt x="1816378" y="256879"/>
                  <a:pt x="1827104" y="259560"/>
                </a:cubicBezTo>
                <a:cubicBezTo>
                  <a:pt x="1828800" y="260691"/>
                  <a:pt x="1830369" y="262041"/>
                  <a:pt x="1832193" y="262953"/>
                </a:cubicBezTo>
                <a:cubicBezTo>
                  <a:pt x="1833793" y="263753"/>
                  <a:pt x="1835886" y="263533"/>
                  <a:pt x="1837283" y="264650"/>
                </a:cubicBezTo>
                <a:cubicBezTo>
                  <a:pt x="1838875" y="265924"/>
                  <a:pt x="1839491" y="268080"/>
                  <a:pt x="1840676" y="269739"/>
                </a:cubicBezTo>
                <a:cubicBezTo>
                  <a:pt x="1842319" y="272040"/>
                  <a:pt x="1843766" y="274526"/>
                  <a:pt x="1845765" y="276525"/>
                </a:cubicBezTo>
                <a:cubicBezTo>
                  <a:pt x="1847764" y="278524"/>
                  <a:pt x="1850289" y="279918"/>
                  <a:pt x="1852551" y="281615"/>
                </a:cubicBezTo>
                <a:cubicBezTo>
                  <a:pt x="1854247" y="284442"/>
                  <a:pt x="1855309" y="287766"/>
                  <a:pt x="1857640" y="290097"/>
                </a:cubicBezTo>
                <a:cubicBezTo>
                  <a:pt x="1863173" y="295630"/>
                  <a:pt x="1868358" y="296706"/>
                  <a:pt x="1874605" y="300276"/>
                </a:cubicBezTo>
                <a:cubicBezTo>
                  <a:pt x="1882989" y="305066"/>
                  <a:pt x="1876759" y="302682"/>
                  <a:pt x="1886480" y="308758"/>
                </a:cubicBezTo>
                <a:cubicBezTo>
                  <a:pt x="1891271" y="311752"/>
                  <a:pt x="1893409" y="312199"/>
                  <a:pt x="1898356" y="313848"/>
                </a:cubicBezTo>
                <a:cubicBezTo>
                  <a:pt x="1914331" y="329823"/>
                  <a:pt x="1888709" y="305719"/>
                  <a:pt x="1913624" y="322330"/>
                </a:cubicBezTo>
                <a:cubicBezTo>
                  <a:pt x="1920201" y="326715"/>
                  <a:pt x="1916779" y="325079"/>
                  <a:pt x="1923803" y="327419"/>
                </a:cubicBezTo>
                <a:cubicBezTo>
                  <a:pt x="1924368" y="329116"/>
                  <a:pt x="1924234" y="331244"/>
                  <a:pt x="1925499" y="332509"/>
                </a:cubicBezTo>
                <a:cubicBezTo>
                  <a:pt x="1928382" y="335393"/>
                  <a:pt x="1935678" y="339295"/>
                  <a:pt x="1935678" y="339295"/>
                </a:cubicBezTo>
                <a:cubicBezTo>
                  <a:pt x="1936809" y="341557"/>
                  <a:pt x="1937816" y="343885"/>
                  <a:pt x="1939071" y="346081"/>
                </a:cubicBezTo>
                <a:cubicBezTo>
                  <a:pt x="1940083" y="347851"/>
                  <a:pt x="1941552" y="349346"/>
                  <a:pt x="1942464" y="351170"/>
                </a:cubicBezTo>
                <a:cubicBezTo>
                  <a:pt x="1948171" y="362583"/>
                  <a:pt x="1942281" y="357268"/>
                  <a:pt x="1950947" y="363045"/>
                </a:cubicBezTo>
                <a:cubicBezTo>
                  <a:pt x="1952078" y="364742"/>
                  <a:pt x="1952897" y="366693"/>
                  <a:pt x="1954339" y="368135"/>
                </a:cubicBezTo>
                <a:cubicBezTo>
                  <a:pt x="1955781" y="369577"/>
                  <a:pt x="1958155" y="369936"/>
                  <a:pt x="1959429" y="371528"/>
                </a:cubicBezTo>
                <a:cubicBezTo>
                  <a:pt x="1966123" y="379894"/>
                  <a:pt x="1953835" y="374794"/>
                  <a:pt x="1967911" y="378314"/>
                </a:cubicBezTo>
                <a:cubicBezTo>
                  <a:pt x="1979532" y="389934"/>
                  <a:pt x="1974098" y="385831"/>
                  <a:pt x="1983180" y="391885"/>
                </a:cubicBezTo>
                <a:cubicBezTo>
                  <a:pt x="1984311" y="393582"/>
                  <a:pt x="1984980" y="395701"/>
                  <a:pt x="1986572" y="396975"/>
                </a:cubicBezTo>
                <a:cubicBezTo>
                  <a:pt x="1987968" y="398092"/>
                  <a:pt x="1990397" y="397406"/>
                  <a:pt x="1991662" y="398671"/>
                </a:cubicBezTo>
                <a:cubicBezTo>
                  <a:pt x="1992927" y="399936"/>
                  <a:pt x="1992747" y="402080"/>
                  <a:pt x="1993358" y="403761"/>
                </a:cubicBezTo>
                <a:cubicBezTo>
                  <a:pt x="1995009" y="408302"/>
                  <a:pt x="1996448" y="412934"/>
                  <a:pt x="1998448" y="417333"/>
                </a:cubicBezTo>
                <a:cubicBezTo>
                  <a:pt x="1999292" y="419189"/>
                  <a:pt x="2000145" y="421291"/>
                  <a:pt x="2001841" y="422422"/>
                </a:cubicBezTo>
                <a:cubicBezTo>
                  <a:pt x="2003781" y="423715"/>
                  <a:pt x="2006365" y="423553"/>
                  <a:pt x="2008627" y="424118"/>
                </a:cubicBezTo>
                <a:cubicBezTo>
                  <a:pt x="2010323" y="426380"/>
                  <a:pt x="2011415" y="429260"/>
                  <a:pt x="2013716" y="430904"/>
                </a:cubicBezTo>
                <a:cubicBezTo>
                  <a:pt x="2015613" y="432259"/>
                  <a:pt x="2018417" y="431558"/>
                  <a:pt x="2020502" y="432601"/>
                </a:cubicBezTo>
                <a:cubicBezTo>
                  <a:pt x="2024536" y="434618"/>
                  <a:pt x="2032377" y="461724"/>
                  <a:pt x="2032377" y="46822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45A4893-DB3A-484A-8291-26129132688F}"/>
              </a:ext>
            </a:extLst>
          </p:cNvPr>
          <p:cNvSpPr/>
          <p:nvPr/>
        </p:nvSpPr>
        <p:spPr>
          <a:xfrm>
            <a:off x="7776386" y="4880822"/>
            <a:ext cx="2362725" cy="1891588"/>
          </a:xfrm>
          <a:custGeom>
            <a:avLst/>
            <a:gdLst>
              <a:gd name="connsiteX0" fmla="*/ 289457 w 2362725"/>
              <a:gd name="connsiteY0" fmla="*/ 3411 h 1891588"/>
              <a:gd name="connsiteX1" fmla="*/ 280975 w 2362725"/>
              <a:gd name="connsiteY1" fmla="*/ 11893 h 1891588"/>
              <a:gd name="connsiteX2" fmla="*/ 269099 w 2362725"/>
              <a:gd name="connsiteY2" fmla="*/ 23769 h 1891588"/>
              <a:gd name="connsiteX3" fmla="*/ 257224 w 2362725"/>
              <a:gd name="connsiteY3" fmla="*/ 35644 h 1891588"/>
              <a:gd name="connsiteX4" fmla="*/ 255528 w 2362725"/>
              <a:gd name="connsiteY4" fmla="*/ 40733 h 1891588"/>
              <a:gd name="connsiteX5" fmla="*/ 253831 w 2362725"/>
              <a:gd name="connsiteY5" fmla="*/ 47519 h 1891588"/>
              <a:gd name="connsiteX6" fmla="*/ 250438 w 2362725"/>
              <a:gd name="connsiteY6" fmla="*/ 52609 h 1891588"/>
              <a:gd name="connsiteX7" fmla="*/ 243652 w 2362725"/>
              <a:gd name="connsiteY7" fmla="*/ 62788 h 1891588"/>
              <a:gd name="connsiteX8" fmla="*/ 235170 w 2362725"/>
              <a:gd name="connsiteY8" fmla="*/ 72966 h 1891588"/>
              <a:gd name="connsiteX9" fmla="*/ 228384 w 2362725"/>
              <a:gd name="connsiteY9" fmla="*/ 76359 h 1891588"/>
              <a:gd name="connsiteX10" fmla="*/ 223295 w 2362725"/>
              <a:gd name="connsiteY10" fmla="*/ 79752 h 1891588"/>
              <a:gd name="connsiteX11" fmla="*/ 213116 w 2362725"/>
              <a:gd name="connsiteY11" fmla="*/ 86538 h 1891588"/>
              <a:gd name="connsiteX12" fmla="*/ 211419 w 2362725"/>
              <a:gd name="connsiteY12" fmla="*/ 91628 h 1891588"/>
              <a:gd name="connsiteX13" fmla="*/ 206330 w 2362725"/>
              <a:gd name="connsiteY13" fmla="*/ 95021 h 1891588"/>
              <a:gd name="connsiteX14" fmla="*/ 199544 w 2362725"/>
              <a:gd name="connsiteY14" fmla="*/ 103503 h 1891588"/>
              <a:gd name="connsiteX15" fmla="*/ 197847 w 2362725"/>
              <a:gd name="connsiteY15" fmla="*/ 108592 h 1891588"/>
              <a:gd name="connsiteX16" fmla="*/ 194455 w 2362725"/>
              <a:gd name="connsiteY16" fmla="*/ 113682 h 1891588"/>
              <a:gd name="connsiteX17" fmla="*/ 192758 w 2362725"/>
              <a:gd name="connsiteY17" fmla="*/ 118771 h 1891588"/>
              <a:gd name="connsiteX18" fmla="*/ 187669 w 2362725"/>
              <a:gd name="connsiteY18" fmla="*/ 120468 h 1891588"/>
              <a:gd name="connsiteX19" fmla="*/ 185972 w 2362725"/>
              <a:gd name="connsiteY19" fmla="*/ 125557 h 1891588"/>
              <a:gd name="connsiteX20" fmla="*/ 184276 w 2362725"/>
              <a:gd name="connsiteY20" fmla="*/ 132343 h 1891588"/>
              <a:gd name="connsiteX21" fmla="*/ 180883 w 2362725"/>
              <a:gd name="connsiteY21" fmla="*/ 137432 h 1891588"/>
              <a:gd name="connsiteX22" fmla="*/ 177490 w 2362725"/>
              <a:gd name="connsiteY22" fmla="*/ 147611 h 1891588"/>
              <a:gd name="connsiteX23" fmla="*/ 175793 w 2362725"/>
              <a:gd name="connsiteY23" fmla="*/ 152701 h 1891588"/>
              <a:gd name="connsiteX24" fmla="*/ 170704 w 2362725"/>
              <a:gd name="connsiteY24" fmla="*/ 159487 h 1891588"/>
              <a:gd name="connsiteX25" fmla="*/ 165614 w 2362725"/>
              <a:gd name="connsiteY25" fmla="*/ 164576 h 1891588"/>
              <a:gd name="connsiteX26" fmla="*/ 158829 w 2362725"/>
              <a:gd name="connsiteY26" fmla="*/ 174755 h 1891588"/>
              <a:gd name="connsiteX27" fmla="*/ 155436 w 2362725"/>
              <a:gd name="connsiteY27" fmla="*/ 179844 h 1891588"/>
              <a:gd name="connsiteX28" fmla="*/ 150346 w 2362725"/>
              <a:gd name="connsiteY28" fmla="*/ 190023 h 1891588"/>
              <a:gd name="connsiteX29" fmla="*/ 143560 w 2362725"/>
              <a:gd name="connsiteY29" fmla="*/ 198506 h 1891588"/>
              <a:gd name="connsiteX30" fmla="*/ 140167 w 2362725"/>
              <a:gd name="connsiteY30" fmla="*/ 208684 h 1891588"/>
              <a:gd name="connsiteX31" fmla="*/ 136774 w 2362725"/>
              <a:gd name="connsiteY31" fmla="*/ 215470 h 1891588"/>
              <a:gd name="connsiteX32" fmla="*/ 135078 w 2362725"/>
              <a:gd name="connsiteY32" fmla="*/ 220560 h 1891588"/>
              <a:gd name="connsiteX33" fmla="*/ 129988 w 2362725"/>
              <a:gd name="connsiteY33" fmla="*/ 225649 h 1891588"/>
              <a:gd name="connsiteX34" fmla="*/ 126596 w 2362725"/>
              <a:gd name="connsiteY34" fmla="*/ 235828 h 1891588"/>
              <a:gd name="connsiteX35" fmla="*/ 123203 w 2362725"/>
              <a:gd name="connsiteY35" fmla="*/ 240917 h 1891588"/>
              <a:gd name="connsiteX36" fmla="*/ 114720 w 2362725"/>
              <a:gd name="connsiteY36" fmla="*/ 254489 h 1891588"/>
              <a:gd name="connsiteX37" fmla="*/ 107934 w 2362725"/>
              <a:gd name="connsiteY37" fmla="*/ 271454 h 1891588"/>
              <a:gd name="connsiteX38" fmla="*/ 102845 w 2362725"/>
              <a:gd name="connsiteY38" fmla="*/ 274847 h 1891588"/>
              <a:gd name="connsiteX39" fmla="*/ 97755 w 2362725"/>
              <a:gd name="connsiteY39" fmla="*/ 286722 h 1891588"/>
              <a:gd name="connsiteX40" fmla="*/ 94363 w 2362725"/>
              <a:gd name="connsiteY40" fmla="*/ 296901 h 1891588"/>
              <a:gd name="connsiteX41" fmla="*/ 92666 w 2362725"/>
              <a:gd name="connsiteY41" fmla="*/ 301991 h 1891588"/>
              <a:gd name="connsiteX42" fmla="*/ 89273 w 2362725"/>
              <a:gd name="connsiteY42" fmla="*/ 307080 h 1891588"/>
              <a:gd name="connsiteX43" fmla="*/ 87577 w 2362725"/>
              <a:gd name="connsiteY43" fmla="*/ 313866 h 1891588"/>
              <a:gd name="connsiteX44" fmla="*/ 84184 w 2362725"/>
              <a:gd name="connsiteY44" fmla="*/ 324045 h 1891588"/>
              <a:gd name="connsiteX45" fmla="*/ 82487 w 2362725"/>
              <a:gd name="connsiteY45" fmla="*/ 330831 h 1891588"/>
              <a:gd name="connsiteX46" fmla="*/ 80791 w 2362725"/>
              <a:gd name="connsiteY46" fmla="*/ 335920 h 1891588"/>
              <a:gd name="connsiteX47" fmla="*/ 77398 w 2362725"/>
              <a:gd name="connsiteY47" fmla="*/ 347795 h 1891588"/>
              <a:gd name="connsiteX48" fmla="*/ 72308 w 2362725"/>
              <a:gd name="connsiteY48" fmla="*/ 351188 h 1891588"/>
              <a:gd name="connsiteX49" fmla="*/ 68915 w 2362725"/>
              <a:gd name="connsiteY49" fmla="*/ 363064 h 1891588"/>
              <a:gd name="connsiteX50" fmla="*/ 65522 w 2362725"/>
              <a:gd name="connsiteY50" fmla="*/ 369850 h 1891588"/>
              <a:gd name="connsiteX51" fmla="*/ 60433 w 2362725"/>
              <a:gd name="connsiteY51" fmla="*/ 380028 h 1891588"/>
              <a:gd name="connsiteX52" fmla="*/ 55344 w 2362725"/>
              <a:gd name="connsiteY52" fmla="*/ 398690 h 1891588"/>
              <a:gd name="connsiteX53" fmla="*/ 53647 w 2362725"/>
              <a:gd name="connsiteY53" fmla="*/ 403779 h 1891588"/>
              <a:gd name="connsiteX54" fmla="*/ 51951 w 2362725"/>
              <a:gd name="connsiteY54" fmla="*/ 458066 h 1891588"/>
              <a:gd name="connsiteX55" fmla="*/ 50254 w 2362725"/>
              <a:gd name="connsiteY55" fmla="*/ 463156 h 1891588"/>
              <a:gd name="connsiteX56" fmla="*/ 43468 w 2362725"/>
              <a:gd name="connsiteY56" fmla="*/ 476727 h 1891588"/>
              <a:gd name="connsiteX57" fmla="*/ 40075 w 2362725"/>
              <a:gd name="connsiteY57" fmla="*/ 488603 h 1891588"/>
              <a:gd name="connsiteX58" fmla="*/ 38379 w 2362725"/>
              <a:gd name="connsiteY58" fmla="*/ 495389 h 1891588"/>
              <a:gd name="connsiteX59" fmla="*/ 33289 w 2362725"/>
              <a:gd name="connsiteY59" fmla="*/ 503871 h 1891588"/>
              <a:gd name="connsiteX60" fmla="*/ 29896 w 2362725"/>
              <a:gd name="connsiteY60" fmla="*/ 517443 h 1891588"/>
              <a:gd name="connsiteX61" fmla="*/ 28200 w 2362725"/>
              <a:gd name="connsiteY61" fmla="*/ 524229 h 1891588"/>
              <a:gd name="connsiteX62" fmla="*/ 24807 w 2362725"/>
              <a:gd name="connsiteY62" fmla="*/ 534408 h 1891588"/>
              <a:gd name="connsiteX63" fmla="*/ 23111 w 2362725"/>
              <a:gd name="connsiteY63" fmla="*/ 539497 h 1891588"/>
              <a:gd name="connsiteX64" fmla="*/ 18021 w 2362725"/>
              <a:gd name="connsiteY64" fmla="*/ 558158 h 1891588"/>
              <a:gd name="connsiteX65" fmla="*/ 16325 w 2362725"/>
              <a:gd name="connsiteY65" fmla="*/ 575123 h 1891588"/>
              <a:gd name="connsiteX66" fmla="*/ 14628 w 2362725"/>
              <a:gd name="connsiteY66" fmla="*/ 585302 h 1891588"/>
              <a:gd name="connsiteX67" fmla="*/ 12932 w 2362725"/>
              <a:gd name="connsiteY67" fmla="*/ 602267 h 1891588"/>
              <a:gd name="connsiteX68" fmla="*/ 11235 w 2362725"/>
              <a:gd name="connsiteY68" fmla="*/ 609052 h 1891588"/>
              <a:gd name="connsiteX69" fmla="*/ 7842 w 2362725"/>
              <a:gd name="connsiteY69" fmla="*/ 629410 h 1891588"/>
              <a:gd name="connsiteX70" fmla="*/ 2753 w 2362725"/>
              <a:gd name="connsiteY70" fmla="*/ 642982 h 1891588"/>
              <a:gd name="connsiteX71" fmla="*/ 1056 w 2362725"/>
              <a:gd name="connsiteY71" fmla="*/ 685394 h 1891588"/>
              <a:gd name="connsiteX72" fmla="*/ 6146 w 2362725"/>
              <a:gd name="connsiteY72" fmla="*/ 746467 h 1891588"/>
              <a:gd name="connsiteX73" fmla="*/ 9539 w 2362725"/>
              <a:gd name="connsiteY73" fmla="*/ 892364 h 1891588"/>
              <a:gd name="connsiteX74" fmla="*/ 14628 w 2362725"/>
              <a:gd name="connsiteY74" fmla="*/ 927990 h 1891588"/>
              <a:gd name="connsiteX75" fmla="*/ 16325 w 2362725"/>
              <a:gd name="connsiteY75" fmla="*/ 934776 h 1891588"/>
              <a:gd name="connsiteX76" fmla="*/ 21414 w 2362725"/>
              <a:gd name="connsiteY76" fmla="*/ 938169 h 1891588"/>
              <a:gd name="connsiteX77" fmla="*/ 26504 w 2362725"/>
              <a:gd name="connsiteY77" fmla="*/ 961919 h 1891588"/>
              <a:gd name="connsiteX78" fmla="*/ 28200 w 2362725"/>
              <a:gd name="connsiteY78" fmla="*/ 967009 h 1891588"/>
              <a:gd name="connsiteX79" fmla="*/ 31593 w 2362725"/>
              <a:gd name="connsiteY79" fmla="*/ 983973 h 1891588"/>
              <a:gd name="connsiteX80" fmla="*/ 34986 w 2362725"/>
              <a:gd name="connsiteY80" fmla="*/ 989063 h 1891588"/>
              <a:gd name="connsiteX81" fmla="*/ 41772 w 2362725"/>
              <a:gd name="connsiteY81" fmla="*/ 1004331 h 1891588"/>
              <a:gd name="connsiteX82" fmla="*/ 43468 w 2362725"/>
              <a:gd name="connsiteY82" fmla="*/ 1009421 h 1891588"/>
              <a:gd name="connsiteX83" fmla="*/ 45165 w 2362725"/>
              <a:gd name="connsiteY83" fmla="*/ 1016206 h 1891588"/>
              <a:gd name="connsiteX84" fmla="*/ 51951 w 2362725"/>
              <a:gd name="connsiteY84" fmla="*/ 1028082 h 1891588"/>
              <a:gd name="connsiteX85" fmla="*/ 53647 w 2362725"/>
              <a:gd name="connsiteY85" fmla="*/ 1036564 h 1891588"/>
              <a:gd name="connsiteX86" fmla="*/ 55344 w 2362725"/>
              <a:gd name="connsiteY86" fmla="*/ 1041654 h 1891588"/>
              <a:gd name="connsiteX87" fmla="*/ 58737 w 2362725"/>
              <a:gd name="connsiteY87" fmla="*/ 1062011 h 1891588"/>
              <a:gd name="connsiteX88" fmla="*/ 65522 w 2362725"/>
              <a:gd name="connsiteY88" fmla="*/ 1073887 h 1891588"/>
              <a:gd name="connsiteX89" fmla="*/ 70612 w 2362725"/>
              <a:gd name="connsiteY89" fmla="*/ 1084065 h 1891588"/>
              <a:gd name="connsiteX90" fmla="*/ 75701 w 2362725"/>
              <a:gd name="connsiteY90" fmla="*/ 1087458 h 1891588"/>
              <a:gd name="connsiteX91" fmla="*/ 77398 w 2362725"/>
              <a:gd name="connsiteY91" fmla="*/ 1094244 h 1891588"/>
              <a:gd name="connsiteX92" fmla="*/ 80791 w 2362725"/>
              <a:gd name="connsiteY92" fmla="*/ 1104423 h 1891588"/>
              <a:gd name="connsiteX93" fmla="*/ 84184 w 2362725"/>
              <a:gd name="connsiteY93" fmla="*/ 1117995 h 1891588"/>
              <a:gd name="connsiteX94" fmla="*/ 85880 w 2362725"/>
              <a:gd name="connsiteY94" fmla="*/ 1124781 h 1891588"/>
              <a:gd name="connsiteX95" fmla="*/ 90970 w 2362725"/>
              <a:gd name="connsiteY95" fmla="*/ 1126477 h 1891588"/>
              <a:gd name="connsiteX96" fmla="*/ 92666 w 2362725"/>
              <a:gd name="connsiteY96" fmla="*/ 1133263 h 1891588"/>
              <a:gd name="connsiteX97" fmla="*/ 96059 w 2362725"/>
              <a:gd name="connsiteY97" fmla="*/ 1143442 h 1891588"/>
              <a:gd name="connsiteX98" fmla="*/ 97755 w 2362725"/>
              <a:gd name="connsiteY98" fmla="*/ 1148532 h 1891588"/>
              <a:gd name="connsiteX99" fmla="*/ 102845 w 2362725"/>
              <a:gd name="connsiteY99" fmla="*/ 1168889 h 1891588"/>
              <a:gd name="connsiteX100" fmla="*/ 107934 w 2362725"/>
              <a:gd name="connsiteY100" fmla="*/ 1189247 h 1891588"/>
              <a:gd name="connsiteX101" fmla="*/ 111327 w 2362725"/>
              <a:gd name="connsiteY101" fmla="*/ 1194336 h 1891588"/>
              <a:gd name="connsiteX102" fmla="*/ 116417 w 2362725"/>
              <a:gd name="connsiteY102" fmla="*/ 1196033 h 1891588"/>
              <a:gd name="connsiteX103" fmla="*/ 119810 w 2362725"/>
              <a:gd name="connsiteY103" fmla="*/ 1201122 h 1891588"/>
              <a:gd name="connsiteX104" fmla="*/ 124899 w 2362725"/>
              <a:gd name="connsiteY104" fmla="*/ 1204515 h 1891588"/>
              <a:gd name="connsiteX105" fmla="*/ 128292 w 2362725"/>
              <a:gd name="connsiteY105" fmla="*/ 1214694 h 1891588"/>
              <a:gd name="connsiteX106" fmla="*/ 136774 w 2362725"/>
              <a:gd name="connsiteY106" fmla="*/ 1228266 h 1891588"/>
              <a:gd name="connsiteX107" fmla="*/ 140167 w 2362725"/>
              <a:gd name="connsiteY107" fmla="*/ 1233355 h 1891588"/>
              <a:gd name="connsiteX108" fmla="*/ 141864 w 2362725"/>
              <a:gd name="connsiteY108" fmla="*/ 1238445 h 1891588"/>
              <a:gd name="connsiteX109" fmla="*/ 148650 w 2362725"/>
              <a:gd name="connsiteY109" fmla="*/ 1248624 h 1891588"/>
              <a:gd name="connsiteX110" fmla="*/ 153739 w 2362725"/>
              <a:gd name="connsiteY110" fmla="*/ 1265588 h 1891588"/>
              <a:gd name="connsiteX111" fmla="*/ 155436 w 2362725"/>
              <a:gd name="connsiteY111" fmla="*/ 1270678 h 1891588"/>
              <a:gd name="connsiteX112" fmla="*/ 160525 w 2362725"/>
              <a:gd name="connsiteY112" fmla="*/ 1274071 h 1891588"/>
              <a:gd name="connsiteX113" fmla="*/ 163918 w 2362725"/>
              <a:gd name="connsiteY113" fmla="*/ 1279160 h 1891588"/>
              <a:gd name="connsiteX114" fmla="*/ 165614 w 2362725"/>
              <a:gd name="connsiteY114" fmla="*/ 1284250 h 1891588"/>
              <a:gd name="connsiteX115" fmla="*/ 172400 w 2362725"/>
              <a:gd name="connsiteY115" fmla="*/ 1289339 h 1891588"/>
              <a:gd name="connsiteX116" fmla="*/ 177490 w 2362725"/>
              <a:gd name="connsiteY116" fmla="*/ 1294428 h 1891588"/>
              <a:gd name="connsiteX117" fmla="*/ 180883 w 2362725"/>
              <a:gd name="connsiteY117" fmla="*/ 1304607 h 1891588"/>
              <a:gd name="connsiteX118" fmla="*/ 187669 w 2362725"/>
              <a:gd name="connsiteY118" fmla="*/ 1314786 h 1891588"/>
              <a:gd name="connsiteX119" fmla="*/ 194455 w 2362725"/>
              <a:gd name="connsiteY119" fmla="*/ 1323268 h 1891588"/>
              <a:gd name="connsiteX120" fmla="*/ 197847 w 2362725"/>
              <a:gd name="connsiteY120" fmla="*/ 1335144 h 1891588"/>
              <a:gd name="connsiteX121" fmla="*/ 202937 w 2362725"/>
              <a:gd name="connsiteY121" fmla="*/ 1336840 h 1891588"/>
              <a:gd name="connsiteX122" fmla="*/ 214812 w 2362725"/>
              <a:gd name="connsiteY122" fmla="*/ 1350412 h 1891588"/>
              <a:gd name="connsiteX123" fmla="*/ 221598 w 2362725"/>
              <a:gd name="connsiteY123" fmla="*/ 1374163 h 1891588"/>
              <a:gd name="connsiteX124" fmla="*/ 224991 w 2362725"/>
              <a:gd name="connsiteY124" fmla="*/ 1384342 h 1891588"/>
              <a:gd name="connsiteX125" fmla="*/ 230081 w 2362725"/>
              <a:gd name="connsiteY125" fmla="*/ 1389431 h 1891588"/>
              <a:gd name="connsiteX126" fmla="*/ 240259 w 2362725"/>
              <a:gd name="connsiteY126" fmla="*/ 1406396 h 1891588"/>
              <a:gd name="connsiteX127" fmla="*/ 245349 w 2362725"/>
              <a:gd name="connsiteY127" fmla="*/ 1408092 h 1891588"/>
              <a:gd name="connsiteX128" fmla="*/ 253831 w 2362725"/>
              <a:gd name="connsiteY128" fmla="*/ 1425057 h 1891588"/>
              <a:gd name="connsiteX129" fmla="*/ 258921 w 2362725"/>
              <a:gd name="connsiteY129" fmla="*/ 1426753 h 1891588"/>
              <a:gd name="connsiteX130" fmla="*/ 275885 w 2362725"/>
              <a:gd name="connsiteY130" fmla="*/ 1440325 h 1891588"/>
              <a:gd name="connsiteX131" fmla="*/ 280975 w 2362725"/>
              <a:gd name="connsiteY131" fmla="*/ 1445415 h 1891588"/>
              <a:gd name="connsiteX132" fmla="*/ 286064 w 2362725"/>
              <a:gd name="connsiteY132" fmla="*/ 1448808 h 1891588"/>
              <a:gd name="connsiteX133" fmla="*/ 292850 w 2362725"/>
              <a:gd name="connsiteY133" fmla="*/ 1455593 h 1891588"/>
              <a:gd name="connsiteX134" fmla="*/ 301332 w 2362725"/>
              <a:gd name="connsiteY134" fmla="*/ 1462379 h 1891588"/>
              <a:gd name="connsiteX135" fmla="*/ 306422 w 2362725"/>
              <a:gd name="connsiteY135" fmla="*/ 1467469 h 1891588"/>
              <a:gd name="connsiteX136" fmla="*/ 314904 w 2362725"/>
              <a:gd name="connsiteY136" fmla="*/ 1470862 h 1891588"/>
              <a:gd name="connsiteX137" fmla="*/ 319994 w 2362725"/>
              <a:gd name="connsiteY137" fmla="*/ 1474255 h 1891588"/>
              <a:gd name="connsiteX138" fmla="*/ 326780 w 2362725"/>
              <a:gd name="connsiteY138" fmla="*/ 1477648 h 1891588"/>
              <a:gd name="connsiteX139" fmla="*/ 333565 w 2362725"/>
              <a:gd name="connsiteY139" fmla="*/ 1482737 h 1891588"/>
              <a:gd name="connsiteX140" fmla="*/ 338655 w 2362725"/>
              <a:gd name="connsiteY140" fmla="*/ 1487827 h 1891588"/>
              <a:gd name="connsiteX141" fmla="*/ 347137 w 2362725"/>
              <a:gd name="connsiteY141" fmla="*/ 1491219 h 1891588"/>
              <a:gd name="connsiteX142" fmla="*/ 357316 w 2362725"/>
              <a:gd name="connsiteY142" fmla="*/ 1501398 h 1891588"/>
              <a:gd name="connsiteX143" fmla="*/ 364102 w 2362725"/>
              <a:gd name="connsiteY143" fmla="*/ 1511577 h 1891588"/>
              <a:gd name="connsiteX144" fmla="*/ 370888 w 2362725"/>
              <a:gd name="connsiteY144" fmla="*/ 1518363 h 1891588"/>
              <a:gd name="connsiteX145" fmla="*/ 375977 w 2362725"/>
              <a:gd name="connsiteY145" fmla="*/ 1525149 h 1891588"/>
              <a:gd name="connsiteX146" fmla="*/ 387853 w 2362725"/>
              <a:gd name="connsiteY146" fmla="*/ 1533631 h 1891588"/>
              <a:gd name="connsiteX147" fmla="*/ 391246 w 2362725"/>
              <a:gd name="connsiteY147" fmla="*/ 1538721 h 1891588"/>
              <a:gd name="connsiteX148" fmla="*/ 403121 w 2362725"/>
              <a:gd name="connsiteY148" fmla="*/ 1550596 h 1891588"/>
              <a:gd name="connsiteX149" fmla="*/ 411603 w 2362725"/>
              <a:gd name="connsiteY149" fmla="*/ 1562471 h 1891588"/>
              <a:gd name="connsiteX150" fmla="*/ 414996 w 2362725"/>
              <a:gd name="connsiteY150" fmla="*/ 1567561 h 1891588"/>
              <a:gd name="connsiteX151" fmla="*/ 420086 w 2362725"/>
              <a:gd name="connsiteY151" fmla="*/ 1569257 h 1891588"/>
              <a:gd name="connsiteX152" fmla="*/ 425175 w 2362725"/>
              <a:gd name="connsiteY152" fmla="*/ 1572650 h 1891588"/>
              <a:gd name="connsiteX153" fmla="*/ 440443 w 2362725"/>
              <a:gd name="connsiteY153" fmla="*/ 1576043 h 1891588"/>
              <a:gd name="connsiteX154" fmla="*/ 442140 w 2362725"/>
              <a:gd name="connsiteY154" fmla="*/ 1581133 h 1891588"/>
              <a:gd name="connsiteX155" fmla="*/ 454015 w 2362725"/>
              <a:gd name="connsiteY155" fmla="*/ 1587919 h 1891588"/>
              <a:gd name="connsiteX156" fmla="*/ 457408 w 2362725"/>
              <a:gd name="connsiteY156" fmla="*/ 1593008 h 1891588"/>
              <a:gd name="connsiteX157" fmla="*/ 469283 w 2362725"/>
              <a:gd name="connsiteY157" fmla="*/ 1598097 h 1891588"/>
              <a:gd name="connsiteX158" fmla="*/ 477766 w 2362725"/>
              <a:gd name="connsiteY158" fmla="*/ 1608276 h 1891588"/>
              <a:gd name="connsiteX159" fmla="*/ 484552 w 2362725"/>
              <a:gd name="connsiteY159" fmla="*/ 1609973 h 1891588"/>
              <a:gd name="connsiteX160" fmla="*/ 494731 w 2362725"/>
              <a:gd name="connsiteY160" fmla="*/ 1616759 h 1891588"/>
              <a:gd name="connsiteX161" fmla="*/ 499820 w 2362725"/>
              <a:gd name="connsiteY161" fmla="*/ 1621848 h 1891588"/>
              <a:gd name="connsiteX162" fmla="*/ 511695 w 2362725"/>
              <a:gd name="connsiteY162" fmla="*/ 1628634 h 1891588"/>
              <a:gd name="connsiteX163" fmla="*/ 516785 w 2362725"/>
              <a:gd name="connsiteY163" fmla="*/ 1635420 h 1891588"/>
              <a:gd name="connsiteX164" fmla="*/ 530357 w 2362725"/>
              <a:gd name="connsiteY164" fmla="*/ 1645599 h 1891588"/>
              <a:gd name="connsiteX165" fmla="*/ 533750 w 2362725"/>
              <a:gd name="connsiteY165" fmla="*/ 1650688 h 1891588"/>
              <a:gd name="connsiteX166" fmla="*/ 543928 w 2362725"/>
              <a:gd name="connsiteY166" fmla="*/ 1657474 h 1891588"/>
              <a:gd name="connsiteX167" fmla="*/ 545625 w 2362725"/>
              <a:gd name="connsiteY167" fmla="*/ 1662563 h 1891588"/>
              <a:gd name="connsiteX168" fmla="*/ 555804 w 2362725"/>
              <a:gd name="connsiteY168" fmla="*/ 1665956 h 1891588"/>
              <a:gd name="connsiteX169" fmla="*/ 571072 w 2362725"/>
              <a:gd name="connsiteY169" fmla="*/ 1672742 h 1891588"/>
              <a:gd name="connsiteX170" fmla="*/ 576161 w 2362725"/>
              <a:gd name="connsiteY170" fmla="*/ 1674439 h 1891588"/>
              <a:gd name="connsiteX171" fmla="*/ 581251 w 2362725"/>
              <a:gd name="connsiteY171" fmla="*/ 1677832 h 1891588"/>
              <a:gd name="connsiteX172" fmla="*/ 593126 w 2362725"/>
              <a:gd name="connsiteY172" fmla="*/ 1681225 h 1891588"/>
              <a:gd name="connsiteX173" fmla="*/ 598216 w 2362725"/>
              <a:gd name="connsiteY173" fmla="*/ 1684618 h 1891588"/>
              <a:gd name="connsiteX174" fmla="*/ 608394 w 2362725"/>
              <a:gd name="connsiteY174" fmla="*/ 1691403 h 1891588"/>
              <a:gd name="connsiteX175" fmla="*/ 615180 w 2362725"/>
              <a:gd name="connsiteY175" fmla="*/ 1701582 h 1891588"/>
              <a:gd name="connsiteX176" fmla="*/ 618573 w 2362725"/>
              <a:gd name="connsiteY176" fmla="*/ 1708368 h 1891588"/>
              <a:gd name="connsiteX177" fmla="*/ 623663 w 2362725"/>
              <a:gd name="connsiteY177" fmla="*/ 1711761 h 1891588"/>
              <a:gd name="connsiteX178" fmla="*/ 627056 w 2362725"/>
              <a:gd name="connsiteY178" fmla="*/ 1718547 h 1891588"/>
              <a:gd name="connsiteX179" fmla="*/ 630449 w 2362725"/>
              <a:gd name="connsiteY179" fmla="*/ 1723637 h 1891588"/>
              <a:gd name="connsiteX180" fmla="*/ 632145 w 2362725"/>
              <a:gd name="connsiteY180" fmla="*/ 1728726 h 1891588"/>
              <a:gd name="connsiteX181" fmla="*/ 637234 w 2362725"/>
              <a:gd name="connsiteY181" fmla="*/ 1730422 h 1891588"/>
              <a:gd name="connsiteX182" fmla="*/ 642324 w 2362725"/>
              <a:gd name="connsiteY182" fmla="*/ 1733815 h 1891588"/>
              <a:gd name="connsiteX183" fmla="*/ 645717 w 2362725"/>
              <a:gd name="connsiteY183" fmla="*/ 1738905 h 1891588"/>
              <a:gd name="connsiteX184" fmla="*/ 650806 w 2362725"/>
              <a:gd name="connsiteY184" fmla="*/ 1740601 h 1891588"/>
              <a:gd name="connsiteX185" fmla="*/ 664378 w 2362725"/>
              <a:gd name="connsiteY185" fmla="*/ 1743994 h 1891588"/>
              <a:gd name="connsiteX186" fmla="*/ 683039 w 2362725"/>
              <a:gd name="connsiteY186" fmla="*/ 1750780 h 1891588"/>
              <a:gd name="connsiteX187" fmla="*/ 688129 w 2362725"/>
              <a:gd name="connsiteY187" fmla="*/ 1752477 h 1891588"/>
              <a:gd name="connsiteX188" fmla="*/ 710183 w 2362725"/>
              <a:gd name="connsiteY188" fmla="*/ 1757566 h 1891588"/>
              <a:gd name="connsiteX189" fmla="*/ 715272 w 2362725"/>
              <a:gd name="connsiteY189" fmla="*/ 1760959 h 1891588"/>
              <a:gd name="connsiteX190" fmla="*/ 749202 w 2362725"/>
              <a:gd name="connsiteY190" fmla="*/ 1766048 h 1891588"/>
              <a:gd name="connsiteX191" fmla="*/ 754291 w 2362725"/>
              <a:gd name="connsiteY191" fmla="*/ 1767745 h 1891588"/>
              <a:gd name="connsiteX192" fmla="*/ 764470 w 2362725"/>
              <a:gd name="connsiteY192" fmla="*/ 1769441 h 1891588"/>
              <a:gd name="connsiteX193" fmla="*/ 772952 w 2362725"/>
              <a:gd name="connsiteY193" fmla="*/ 1771138 h 1891588"/>
              <a:gd name="connsiteX194" fmla="*/ 778042 w 2362725"/>
              <a:gd name="connsiteY194" fmla="*/ 1777924 h 1891588"/>
              <a:gd name="connsiteX195" fmla="*/ 784828 w 2362725"/>
              <a:gd name="connsiteY195" fmla="*/ 1781317 h 1891588"/>
              <a:gd name="connsiteX196" fmla="*/ 788221 w 2362725"/>
              <a:gd name="connsiteY196" fmla="*/ 1788103 h 1891588"/>
              <a:gd name="connsiteX197" fmla="*/ 800096 w 2362725"/>
              <a:gd name="connsiteY197" fmla="*/ 1794888 h 1891588"/>
              <a:gd name="connsiteX198" fmla="*/ 806882 w 2362725"/>
              <a:gd name="connsiteY198" fmla="*/ 1801674 h 1891588"/>
              <a:gd name="connsiteX199" fmla="*/ 820454 w 2362725"/>
              <a:gd name="connsiteY199" fmla="*/ 1806764 h 1891588"/>
              <a:gd name="connsiteX200" fmla="*/ 834026 w 2362725"/>
              <a:gd name="connsiteY200" fmla="*/ 1811853 h 1891588"/>
              <a:gd name="connsiteX201" fmla="*/ 842508 w 2362725"/>
              <a:gd name="connsiteY201" fmla="*/ 1816943 h 1891588"/>
              <a:gd name="connsiteX202" fmla="*/ 852687 w 2362725"/>
              <a:gd name="connsiteY202" fmla="*/ 1818639 h 1891588"/>
              <a:gd name="connsiteX203" fmla="*/ 857776 w 2362725"/>
              <a:gd name="connsiteY203" fmla="*/ 1820336 h 1891588"/>
              <a:gd name="connsiteX204" fmla="*/ 866259 w 2362725"/>
              <a:gd name="connsiteY204" fmla="*/ 1822032 h 1891588"/>
              <a:gd name="connsiteX205" fmla="*/ 878134 w 2362725"/>
              <a:gd name="connsiteY205" fmla="*/ 1825425 h 1891588"/>
              <a:gd name="connsiteX206" fmla="*/ 893402 w 2362725"/>
              <a:gd name="connsiteY206" fmla="*/ 1832211 h 1891588"/>
              <a:gd name="connsiteX207" fmla="*/ 903581 w 2362725"/>
              <a:gd name="connsiteY207" fmla="*/ 1835604 h 1891588"/>
              <a:gd name="connsiteX208" fmla="*/ 942600 w 2362725"/>
              <a:gd name="connsiteY208" fmla="*/ 1838997 h 1891588"/>
              <a:gd name="connsiteX209" fmla="*/ 964654 w 2362725"/>
              <a:gd name="connsiteY209" fmla="*/ 1844086 h 1891588"/>
              <a:gd name="connsiteX210" fmla="*/ 969744 w 2362725"/>
              <a:gd name="connsiteY210" fmla="*/ 1845783 h 1891588"/>
              <a:gd name="connsiteX211" fmla="*/ 978226 w 2362725"/>
              <a:gd name="connsiteY211" fmla="*/ 1847479 h 1891588"/>
              <a:gd name="connsiteX212" fmla="*/ 985012 w 2362725"/>
              <a:gd name="connsiteY212" fmla="*/ 1849176 h 1891588"/>
              <a:gd name="connsiteX213" fmla="*/ 1000280 w 2362725"/>
              <a:gd name="connsiteY213" fmla="*/ 1850872 h 1891588"/>
              <a:gd name="connsiteX214" fmla="*/ 1007066 w 2362725"/>
              <a:gd name="connsiteY214" fmla="*/ 1852569 h 1891588"/>
              <a:gd name="connsiteX215" fmla="*/ 1012155 w 2362725"/>
              <a:gd name="connsiteY215" fmla="*/ 1855962 h 1891588"/>
              <a:gd name="connsiteX216" fmla="*/ 1020638 w 2362725"/>
              <a:gd name="connsiteY216" fmla="*/ 1857658 h 1891588"/>
              <a:gd name="connsiteX217" fmla="*/ 1032513 w 2362725"/>
              <a:gd name="connsiteY217" fmla="*/ 1861051 h 1891588"/>
              <a:gd name="connsiteX218" fmla="*/ 1047781 w 2362725"/>
              <a:gd name="connsiteY218" fmla="*/ 1862747 h 1891588"/>
              <a:gd name="connsiteX219" fmla="*/ 1052871 w 2362725"/>
              <a:gd name="connsiteY219" fmla="*/ 1864444 h 1891588"/>
              <a:gd name="connsiteX220" fmla="*/ 1066443 w 2362725"/>
              <a:gd name="connsiteY220" fmla="*/ 1867837 h 1891588"/>
              <a:gd name="connsiteX221" fmla="*/ 1071532 w 2362725"/>
              <a:gd name="connsiteY221" fmla="*/ 1871230 h 1891588"/>
              <a:gd name="connsiteX222" fmla="*/ 1132605 w 2362725"/>
              <a:gd name="connsiteY222" fmla="*/ 1879712 h 1891588"/>
              <a:gd name="connsiteX223" fmla="*/ 1161445 w 2362725"/>
              <a:gd name="connsiteY223" fmla="*/ 1881409 h 1891588"/>
              <a:gd name="connsiteX224" fmla="*/ 1169928 w 2362725"/>
              <a:gd name="connsiteY224" fmla="*/ 1884802 h 1891588"/>
              <a:gd name="connsiteX225" fmla="*/ 1176714 w 2362725"/>
              <a:gd name="connsiteY225" fmla="*/ 1888195 h 1891588"/>
              <a:gd name="connsiteX226" fmla="*/ 1193678 w 2362725"/>
              <a:gd name="connsiteY226" fmla="*/ 1891588 h 1891588"/>
              <a:gd name="connsiteX227" fmla="*/ 1349754 w 2362725"/>
              <a:gd name="connsiteY227" fmla="*/ 1889891 h 1891588"/>
              <a:gd name="connsiteX228" fmla="*/ 1388773 w 2362725"/>
              <a:gd name="connsiteY228" fmla="*/ 1888195 h 1891588"/>
              <a:gd name="connsiteX229" fmla="*/ 1393862 w 2362725"/>
              <a:gd name="connsiteY229" fmla="*/ 1886498 h 1891588"/>
              <a:gd name="connsiteX230" fmla="*/ 1439667 w 2362725"/>
              <a:gd name="connsiteY230" fmla="*/ 1883105 h 1891588"/>
              <a:gd name="connsiteX231" fmla="*/ 1480383 w 2362725"/>
              <a:gd name="connsiteY231" fmla="*/ 1878016 h 1891588"/>
              <a:gd name="connsiteX232" fmla="*/ 1509223 w 2362725"/>
              <a:gd name="connsiteY232" fmla="*/ 1876319 h 1891588"/>
              <a:gd name="connsiteX233" fmla="*/ 1514312 w 2362725"/>
              <a:gd name="connsiteY233" fmla="*/ 1874623 h 1891588"/>
              <a:gd name="connsiteX234" fmla="*/ 1522794 w 2362725"/>
              <a:gd name="connsiteY234" fmla="*/ 1872926 h 1891588"/>
              <a:gd name="connsiteX235" fmla="*/ 1546545 w 2362725"/>
              <a:gd name="connsiteY235" fmla="*/ 1862747 h 1891588"/>
              <a:gd name="connsiteX236" fmla="*/ 1568599 w 2362725"/>
              <a:gd name="connsiteY236" fmla="*/ 1859355 h 1891588"/>
              <a:gd name="connsiteX237" fmla="*/ 1629672 w 2362725"/>
              <a:gd name="connsiteY237" fmla="*/ 1857658 h 1891588"/>
              <a:gd name="connsiteX238" fmla="*/ 1648334 w 2362725"/>
              <a:gd name="connsiteY238" fmla="*/ 1852569 h 1891588"/>
              <a:gd name="connsiteX239" fmla="*/ 1666995 w 2362725"/>
              <a:gd name="connsiteY239" fmla="*/ 1849176 h 1891588"/>
              <a:gd name="connsiteX240" fmla="*/ 1702621 w 2362725"/>
              <a:gd name="connsiteY240" fmla="*/ 1847479 h 1891588"/>
              <a:gd name="connsiteX241" fmla="*/ 1719586 w 2362725"/>
              <a:gd name="connsiteY241" fmla="*/ 1844086 h 1891588"/>
              <a:gd name="connsiteX242" fmla="*/ 1724675 w 2362725"/>
              <a:gd name="connsiteY242" fmla="*/ 1838997 h 1891588"/>
              <a:gd name="connsiteX243" fmla="*/ 1743336 w 2362725"/>
              <a:gd name="connsiteY243" fmla="*/ 1833907 h 1891588"/>
              <a:gd name="connsiteX244" fmla="*/ 1748426 w 2362725"/>
              <a:gd name="connsiteY244" fmla="*/ 1832211 h 1891588"/>
              <a:gd name="connsiteX245" fmla="*/ 1756908 w 2362725"/>
              <a:gd name="connsiteY245" fmla="*/ 1830514 h 1891588"/>
              <a:gd name="connsiteX246" fmla="*/ 1772176 w 2362725"/>
              <a:gd name="connsiteY246" fmla="*/ 1822032 h 1891588"/>
              <a:gd name="connsiteX247" fmla="*/ 1787445 w 2362725"/>
              <a:gd name="connsiteY247" fmla="*/ 1820336 h 1891588"/>
              <a:gd name="connsiteX248" fmla="*/ 1809499 w 2362725"/>
              <a:gd name="connsiteY248" fmla="*/ 1808460 h 1891588"/>
              <a:gd name="connsiteX249" fmla="*/ 1819678 w 2362725"/>
              <a:gd name="connsiteY249" fmla="*/ 1803371 h 1891588"/>
              <a:gd name="connsiteX250" fmla="*/ 1824767 w 2362725"/>
              <a:gd name="connsiteY250" fmla="*/ 1799978 h 1891588"/>
              <a:gd name="connsiteX251" fmla="*/ 1836642 w 2362725"/>
              <a:gd name="connsiteY251" fmla="*/ 1798281 h 1891588"/>
              <a:gd name="connsiteX252" fmla="*/ 1850214 w 2362725"/>
              <a:gd name="connsiteY252" fmla="*/ 1788103 h 1891588"/>
              <a:gd name="connsiteX253" fmla="*/ 1857000 w 2362725"/>
              <a:gd name="connsiteY253" fmla="*/ 1786406 h 1891588"/>
              <a:gd name="connsiteX254" fmla="*/ 1867179 w 2362725"/>
              <a:gd name="connsiteY254" fmla="*/ 1784710 h 1891588"/>
              <a:gd name="connsiteX255" fmla="*/ 1889233 w 2362725"/>
              <a:gd name="connsiteY255" fmla="*/ 1779620 h 1891588"/>
              <a:gd name="connsiteX256" fmla="*/ 1894322 w 2362725"/>
              <a:gd name="connsiteY256" fmla="*/ 1776227 h 1891588"/>
              <a:gd name="connsiteX257" fmla="*/ 1902805 w 2362725"/>
              <a:gd name="connsiteY257" fmla="*/ 1774531 h 1891588"/>
              <a:gd name="connsiteX258" fmla="*/ 1909591 w 2362725"/>
              <a:gd name="connsiteY258" fmla="*/ 1772834 h 1891588"/>
              <a:gd name="connsiteX259" fmla="*/ 1926555 w 2362725"/>
              <a:gd name="connsiteY259" fmla="*/ 1762655 h 1891588"/>
              <a:gd name="connsiteX260" fmla="*/ 1933341 w 2362725"/>
              <a:gd name="connsiteY260" fmla="*/ 1760959 h 1891588"/>
              <a:gd name="connsiteX261" fmla="*/ 1945217 w 2362725"/>
              <a:gd name="connsiteY261" fmla="*/ 1754173 h 1891588"/>
              <a:gd name="connsiteX262" fmla="*/ 1952003 w 2362725"/>
              <a:gd name="connsiteY262" fmla="*/ 1749084 h 1891588"/>
              <a:gd name="connsiteX263" fmla="*/ 1979146 w 2362725"/>
              <a:gd name="connsiteY263" fmla="*/ 1747387 h 1891588"/>
              <a:gd name="connsiteX264" fmla="*/ 1985932 w 2362725"/>
              <a:gd name="connsiteY264" fmla="*/ 1742298 h 1891588"/>
              <a:gd name="connsiteX265" fmla="*/ 1994414 w 2362725"/>
              <a:gd name="connsiteY265" fmla="*/ 1740601 h 1891588"/>
              <a:gd name="connsiteX266" fmla="*/ 1999504 w 2362725"/>
              <a:gd name="connsiteY266" fmla="*/ 1738905 h 1891588"/>
              <a:gd name="connsiteX267" fmla="*/ 2007986 w 2362725"/>
              <a:gd name="connsiteY267" fmla="*/ 1728726 h 1891588"/>
              <a:gd name="connsiteX268" fmla="*/ 2014772 w 2362725"/>
              <a:gd name="connsiteY268" fmla="*/ 1718547 h 1891588"/>
              <a:gd name="connsiteX269" fmla="*/ 2018165 w 2362725"/>
              <a:gd name="connsiteY269" fmla="*/ 1713458 h 1891588"/>
              <a:gd name="connsiteX270" fmla="*/ 2023255 w 2362725"/>
              <a:gd name="connsiteY270" fmla="*/ 1710065 h 1891588"/>
              <a:gd name="connsiteX271" fmla="*/ 2030040 w 2362725"/>
              <a:gd name="connsiteY271" fmla="*/ 1704975 h 1891588"/>
              <a:gd name="connsiteX272" fmla="*/ 2036826 w 2362725"/>
              <a:gd name="connsiteY272" fmla="*/ 1701582 h 1891588"/>
              <a:gd name="connsiteX273" fmla="*/ 2050398 w 2362725"/>
              <a:gd name="connsiteY273" fmla="*/ 1689707 h 1891588"/>
              <a:gd name="connsiteX274" fmla="*/ 2063970 w 2362725"/>
              <a:gd name="connsiteY274" fmla="*/ 1684618 h 1891588"/>
              <a:gd name="connsiteX275" fmla="*/ 2069059 w 2362725"/>
              <a:gd name="connsiteY275" fmla="*/ 1677832 h 1891588"/>
              <a:gd name="connsiteX276" fmla="*/ 2077542 w 2362725"/>
              <a:gd name="connsiteY276" fmla="*/ 1671046 h 1891588"/>
              <a:gd name="connsiteX277" fmla="*/ 2087721 w 2362725"/>
              <a:gd name="connsiteY277" fmla="*/ 1664260 h 1891588"/>
              <a:gd name="connsiteX278" fmla="*/ 2097899 w 2362725"/>
              <a:gd name="connsiteY278" fmla="*/ 1660867 h 1891588"/>
              <a:gd name="connsiteX279" fmla="*/ 2123347 w 2362725"/>
              <a:gd name="connsiteY279" fmla="*/ 1657474 h 1891588"/>
              <a:gd name="connsiteX280" fmla="*/ 2130132 w 2362725"/>
              <a:gd name="connsiteY280" fmla="*/ 1650688 h 1891588"/>
              <a:gd name="connsiteX281" fmla="*/ 2142008 w 2362725"/>
              <a:gd name="connsiteY281" fmla="*/ 1645599 h 1891588"/>
              <a:gd name="connsiteX282" fmla="*/ 2147097 w 2362725"/>
              <a:gd name="connsiteY282" fmla="*/ 1642206 h 1891588"/>
              <a:gd name="connsiteX283" fmla="*/ 2162365 w 2362725"/>
              <a:gd name="connsiteY283" fmla="*/ 1625241 h 1891588"/>
              <a:gd name="connsiteX284" fmla="*/ 2177634 w 2362725"/>
              <a:gd name="connsiteY284" fmla="*/ 1606580 h 1891588"/>
              <a:gd name="connsiteX285" fmla="*/ 2186116 w 2362725"/>
              <a:gd name="connsiteY285" fmla="*/ 1594704 h 1891588"/>
              <a:gd name="connsiteX286" fmla="*/ 2191206 w 2362725"/>
              <a:gd name="connsiteY286" fmla="*/ 1591311 h 1891588"/>
              <a:gd name="connsiteX287" fmla="*/ 2196295 w 2362725"/>
              <a:gd name="connsiteY287" fmla="*/ 1586222 h 1891588"/>
              <a:gd name="connsiteX288" fmla="*/ 2203081 w 2362725"/>
              <a:gd name="connsiteY288" fmla="*/ 1582829 h 1891588"/>
              <a:gd name="connsiteX289" fmla="*/ 2209867 w 2362725"/>
              <a:gd name="connsiteY289" fmla="*/ 1576043 h 1891588"/>
              <a:gd name="connsiteX290" fmla="*/ 2216653 w 2362725"/>
              <a:gd name="connsiteY290" fmla="*/ 1570954 h 1891588"/>
              <a:gd name="connsiteX291" fmla="*/ 2221742 w 2362725"/>
              <a:gd name="connsiteY291" fmla="*/ 1564168 h 1891588"/>
              <a:gd name="connsiteX292" fmla="*/ 2238707 w 2362725"/>
              <a:gd name="connsiteY292" fmla="*/ 1559078 h 1891588"/>
              <a:gd name="connsiteX293" fmla="*/ 2247189 w 2362725"/>
              <a:gd name="connsiteY293" fmla="*/ 1555685 h 1891588"/>
              <a:gd name="connsiteX294" fmla="*/ 2253975 w 2362725"/>
              <a:gd name="connsiteY294" fmla="*/ 1552293 h 1891588"/>
              <a:gd name="connsiteX295" fmla="*/ 2262458 w 2362725"/>
              <a:gd name="connsiteY295" fmla="*/ 1550596 h 1891588"/>
              <a:gd name="connsiteX296" fmla="*/ 2267547 w 2362725"/>
              <a:gd name="connsiteY296" fmla="*/ 1545507 h 1891588"/>
              <a:gd name="connsiteX297" fmla="*/ 2274333 w 2362725"/>
              <a:gd name="connsiteY297" fmla="*/ 1542114 h 1891588"/>
              <a:gd name="connsiteX298" fmla="*/ 2276029 w 2362725"/>
              <a:gd name="connsiteY298" fmla="*/ 1537024 h 1891588"/>
              <a:gd name="connsiteX299" fmla="*/ 2281119 w 2362725"/>
              <a:gd name="connsiteY299" fmla="*/ 1533631 h 1891588"/>
              <a:gd name="connsiteX300" fmla="*/ 2284512 w 2362725"/>
              <a:gd name="connsiteY300" fmla="*/ 1526845 h 1891588"/>
              <a:gd name="connsiteX301" fmla="*/ 2287905 w 2362725"/>
              <a:gd name="connsiteY301" fmla="*/ 1521756 h 1891588"/>
              <a:gd name="connsiteX302" fmla="*/ 2289601 w 2362725"/>
              <a:gd name="connsiteY302" fmla="*/ 1516667 h 1891588"/>
              <a:gd name="connsiteX303" fmla="*/ 2292994 w 2362725"/>
              <a:gd name="connsiteY303" fmla="*/ 1508184 h 1891588"/>
              <a:gd name="connsiteX304" fmla="*/ 2296387 w 2362725"/>
              <a:gd name="connsiteY304" fmla="*/ 1503095 h 1891588"/>
              <a:gd name="connsiteX305" fmla="*/ 2298083 w 2362725"/>
              <a:gd name="connsiteY305" fmla="*/ 1496309 h 1891588"/>
              <a:gd name="connsiteX306" fmla="*/ 2308262 w 2362725"/>
              <a:gd name="connsiteY306" fmla="*/ 1487827 h 1891588"/>
              <a:gd name="connsiteX307" fmla="*/ 2309959 w 2362725"/>
              <a:gd name="connsiteY307" fmla="*/ 1482737 h 1891588"/>
              <a:gd name="connsiteX308" fmla="*/ 2328620 w 2362725"/>
              <a:gd name="connsiteY308" fmla="*/ 1472558 h 1891588"/>
              <a:gd name="connsiteX309" fmla="*/ 2340495 w 2362725"/>
              <a:gd name="connsiteY309" fmla="*/ 1465772 h 1891588"/>
              <a:gd name="connsiteX310" fmla="*/ 2343888 w 2362725"/>
              <a:gd name="connsiteY310" fmla="*/ 1460683 h 1891588"/>
              <a:gd name="connsiteX311" fmla="*/ 2352371 w 2362725"/>
              <a:gd name="connsiteY311" fmla="*/ 1425057 h 1891588"/>
              <a:gd name="connsiteX312" fmla="*/ 2357460 w 2362725"/>
              <a:gd name="connsiteY312" fmla="*/ 1423360 h 1891588"/>
              <a:gd name="connsiteX313" fmla="*/ 2362550 w 2362725"/>
              <a:gd name="connsiteY313" fmla="*/ 1413182 h 1891588"/>
              <a:gd name="connsiteX314" fmla="*/ 2354067 w 2362725"/>
              <a:gd name="connsiteY314" fmla="*/ 1409789 h 1891588"/>
              <a:gd name="connsiteX315" fmla="*/ 2348978 w 2362725"/>
              <a:gd name="connsiteY315" fmla="*/ 1408092 h 1891588"/>
              <a:gd name="connsiteX316" fmla="*/ 2342192 w 2362725"/>
              <a:gd name="connsiteY316" fmla="*/ 1404699 h 1891588"/>
              <a:gd name="connsiteX317" fmla="*/ 2333709 w 2362725"/>
              <a:gd name="connsiteY317" fmla="*/ 1403003 h 1891588"/>
              <a:gd name="connsiteX318" fmla="*/ 2326924 w 2362725"/>
              <a:gd name="connsiteY318" fmla="*/ 1397913 h 1891588"/>
              <a:gd name="connsiteX319" fmla="*/ 2321834 w 2362725"/>
              <a:gd name="connsiteY319" fmla="*/ 1391127 h 1891588"/>
              <a:gd name="connsiteX320" fmla="*/ 2318441 w 2362725"/>
              <a:gd name="connsiteY320" fmla="*/ 1386038 h 1891588"/>
              <a:gd name="connsiteX321" fmla="*/ 2313352 w 2362725"/>
              <a:gd name="connsiteY321" fmla="*/ 1382645 h 1891588"/>
              <a:gd name="connsiteX322" fmla="*/ 2308262 w 2362725"/>
              <a:gd name="connsiteY322" fmla="*/ 1370770 h 1891588"/>
              <a:gd name="connsiteX323" fmla="*/ 2303173 w 2362725"/>
              <a:gd name="connsiteY323" fmla="*/ 1367377 h 1891588"/>
              <a:gd name="connsiteX324" fmla="*/ 2299780 w 2362725"/>
              <a:gd name="connsiteY324" fmla="*/ 1362287 h 1891588"/>
              <a:gd name="connsiteX325" fmla="*/ 2286208 w 2362725"/>
              <a:gd name="connsiteY325" fmla="*/ 1355501 h 1891588"/>
              <a:gd name="connsiteX326" fmla="*/ 2276029 w 2362725"/>
              <a:gd name="connsiteY326" fmla="*/ 1352109 h 1891588"/>
              <a:gd name="connsiteX327" fmla="*/ 2270940 w 2362725"/>
              <a:gd name="connsiteY327" fmla="*/ 1347019 h 1891588"/>
              <a:gd name="connsiteX328" fmla="*/ 2264154 w 2362725"/>
              <a:gd name="connsiteY328" fmla="*/ 1345323 h 1891588"/>
              <a:gd name="connsiteX329" fmla="*/ 2255672 w 2362725"/>
              <a:gd name="connsiteY329" fmla="*/ 1341930 h 1891588"/>
              <a:gd name="connsiteX330" fmla="*/ 2248886 w 2362725"/>
              <a:gd name="connsiteY330" fmla="*/ 1335144 h 1891588"/>
              <a:gd name="connsiteX331" fmla="*/ 2238707 w 2362725"/>
              <a:gd name="connsiteY331" fmla="*/ 1328358 h 1891588"/>
              <a:gd name="connsiteX332" fmla="*/ 2233617 w 2362725"/>
              <a:gd name="connsiteY332" fmla="*/ 1324965 h 1891588"/>
              <a:gd name="connsiteX333" fmla="*/ 2221742 w 2362725"/>
              <a:gd name="connsiteY333" fmla="*/ 1316483 h 1891588"/>
              <a:gd name="connsiteX334" fmla="*/ 2218349 w 2362725"/>
              <a:gd name="connsiteY334" fmla="*/ 1311393 h 1891588"/>
              <a:gd name="connsiteX335" fmla="*/ 2204777 w 2362725"/>
              <a:gd name="connsiteY335" fmla="*/ 1301214 h 1891588"/>
              <a:gd name="connsiteX336" fmla="*/ 2197991 w 2362725"/>
              <a:gd name="connsiteY336" fmla="*/ 1297821 h 1891588"/>
              <a:gd name="connsiteX337" fmla="*/ 2196295 w 2362725"/>
              <a:gd name="connsiteY337" fmla="*/ 1292732 h 1891588"/>
              <a:gd name="connsiteX338" fmla="*/ 2186116 w 2362725"/>
              <a:gd name="connsiteY338" fmla="*/ 1284250 h 1891588"/>
              <a:gd name="connsiteX339" fmla="*/ 2181027 w 2362725"/>
              <a:gd name="connsiteY339" fmla="*/ 1282553 h 1891588"/>
              <a:gd name="connsiteX340" fmla="*/ 2179330 w 2362725"/>
              <a:gd name="connsiteY340" fmla="*/ 1277464 h 1891588"/>
              <a:gd name="connsiteX341" fmla="*/ 2174241 w 2362725"/>
              <a:gd name="connsiteY341" fmla="*/ 1275767 h 1891588"/>
              <a:gd name="connsiteX342" fmla="*/ 2169151 w 2362725"/>
              <a:gd name="connsiteY342" fmla="*/ 1270678 h 1891588"/>
              <a:gd name="connsiteX343" fmla="*/ 2165758 w 2362725"/>
              <a:gd name="connsiteY343" fmla="*/ 1265588 h 1891588"/>
              <a:gd name="connsiteX344" fmla="*/ 2153883 w 2362725"/>
              <a:gd name="connsiteY344" fmla="*/ 1255409 h 1891588"/>
              <a:gd name="connsiteX345" fmla="*/ 2150490 w 2362725"/>
              <a:gd name="connsiteY345" fmla="*/ 1250320 h 1891588"/>
              <a:gd name="connsiteX346" fmla="*/ 2143704 w 2362725"/>
              <a:gd name="connsiteY346" fmla="*/ 1246927 h 1891588"/>
              <a:gd name="connsiteX347" fmla="*/ 2138615 w 2362725"/>
              <a:gd name="connsiteY347" fmla="*/ 1243534 h 1891588"/>
              <a:gd name="connsiteX348" fmla="*/ 2131829 w 2362725"/>
              <a:gd name="connsiteY348" fmla="*/ 1236748 h 1891588"/>
              <a:gd name="connsiteX349" fmla="*/ 2119954 w 2362725"/>
              <a:gd name="connsiteY349" fmla="*/ 1231659 h 1891588"/>
              <a:gd name="connsiteX350" fmla="*/ 2114864 w 2362725"/>
              <a:gd name="connsiteY350" fmla="*/ 1228266 h 1891588"/>
              <a:gd name="connsiteX351" fmla="*/ 2109775 w 2362725"/>
              <a:gd name="connsiteY351" fmla="*/ 1223176 h 1891588"/>
              <a:gd name="connsiteX352" fmla="*/ 2097899 w 2362725"/>
              <a:gd name="connsiteY352" fmla="*/ 1219783 h 1891588"/>
              <a:gd name="connsiteX353" fmla="*/ 2089417 w 2362725"/>
              <a:gd name="connsiteY353" fmla="*/ 1216391 h 1891588"/>
              <a:gd name="connsiteX354" fmla="*/ 2082631 w 2362725"/>
              <a:gd name="connsiteY354" fmla="*/ 1214694 h 1891588"/>
              <a:gd name="connsiteX355" fmla="*/ 2077542 w 2362725"/>
              <a:gd name="connsiteY355" fmla="*/ 1212998 h 1891588"/>
              <a:gd name="connsiteX356" fmla="*/ 2075845 w 2362725"/>
              <a:gd name="connsiteY356" fmla="*/ 1207908 h 1891588"/>
              <a:gd name="connsiteX357" fmla="*/ 2060577 w 2362725"/>
              <a:gd name="connsiteY357" fmla="*/ 1202819 h 1891588"/>
              <a:gd name="connsiteX358" fmla="*/ 2047005 w 2362725"/>
              <a:gd name="connsiteY358" fmla="*/ 1192640 h 1891588"/>
              <a:gd name="connsiteX359" fmla="*/ 2033433 w 2362725"/>
              <a:gd name="connsiteY359" fmla="*/ 1185854 h 1891588"/>
              <a:gd name="connsiteX360" fmla="*/ 2030040 w 2362725"/>
              <a:gd name="connsiteY360" fmla="*/ 1180765 h 1891588"/>
              <a:gd name="connsiteX361" fmla="*/ 2024951 w 2362725"/>
              <a:gd name="connsiteY361" fmla="*/ 1177372 h 1891588"/>
              <a:gd name="connsiteX362" fmla="*/ 2018165 w 2362725"/>
              <a:gd name="connsiteY362" fmla="*/ 1172282 h 1891588"/>
              <a:gd name="connsiteX363" fmla="*/ 2011379 w 2362725"/>
              <a:gd name="connsiteY363" fmla="*/ 1165496 h 1891588"/>
              <a:gd name="connsiteX364" fmla="*/ 2002897 w 2362725"/>
              <a:gd name="connsiteY364" fmla="*/ 1162103 h 1891588"/>
              <a:gd name="connsiteX365" fmla="*/ 1992718 w 2362725"/>
              <a:gd name="connsiteY365" fmla="*/ 1153621 h 1891588"/>
              <a:gd name="connsiteX366" fmla="*/ 1979146 w 2362725"/>
              <a:gd name="connsiteY366" fmla="*/ 1146835 h 1891588"/>
              <a:gd name="connsiteX367" fmla="*/ 1974057 w 2362725"/>
              <a:gd name="connsiteY367" fmla="*/ 1143442 h 1891588"/>
              <a:gd name="connsiteX368" fmla="*/ 1970664 w 2362725"/>
              <a:gd name="connsiteY368" fmla="*/ 1138353 h 1891588"/>
              <a:gd name="connsiteX369" fmla="*/ 1957092 w 2362725"/>
              <a:gd name="connsiteY369" fmla="*/ 1131567 h 1891588"/>
              <a:gd name="connsiteX370" fmla="*/ 1948610 w 2362725"/>
              <a:gd name="connsiteY370" fmla="*/ 1121388 h 1891588"/>
              <a:gd name="connsiteX371" fmla="*/ 1945217 w 2362725"/>
              <a:gd name="connsiteY371" fmla="*/ 1116298 h 1891588"/>
              <a:gd name="connsiteX372" fmla="*/ 1929948 w 2362725"/>
              <a:gd name="connsiteY372" fmla="*/ 1107816 h 1891588"/>
              <a:gd name="connsiteX373" fmla="*/ 1924859 w 2362725"/>
              <a:gd name="connsiteY373" fmla="*/ 1106120 h 1891588"/>
              <a:gd name="connsiteX374" fmla="*/ 1918073 w 2362725"/>
              <a:gd name="connsiteY374" fmla="*/ 1102727 h 1891588"/>
              <a:gd name="connsiteX375" fmla="*/ 1909591 w 2362725"/>
              <a:gd name="connsiteY375" fmla="*/ 1097637 h 1891588"/>
              <a:gd name="connsiteX376" fmla="*/ 1894322 w 2362725"/>
              <a:gd name="connsiteY376" fmla="*/ 1094244 h 1891588"/>
              <a:gd name="connsiteX377" fmla="*/ 1875661 w 2362725"/>
              <a:gd name="connsiteY377" fmla="*/ 1080673 h 1891588"/>
              <a:gd name="connsiteX378" fmla="*/ 1868875 w 2362725"/>
              <a:gd name="connsiteY378" fmla="*/ 1075583 h 1891588"/>
              <a:gd name="connsiteX379" fmla="*/ 1855304 w 2362725"/>
              <a:gd name="connsiteY379" fmla="*/ 1063708 h 1891588"/>
              <a:gd name="connsiteX380" fmla="*/ 1848518 w 2362725"/>
              <a:gd name="connsiteY380" fmla="*/ 1056922 h 1891588"/>
              <a:gd name="connsiteX381" fmla="*/ 1833249 w 2362725"/>
              <a:gd name="connsiteY381" fmla="*/ 1048439 h 1891588"/>
              <a:gd name="connsiteX382" fmla="*/ 1824767 w 2362725"/>
              <a:gd name="connsiteY382" fmla="*/ 1041654 h 1891588"/>
              <a:gd name="connsiteX383" fmla="*/ 1819678 w 2362725"/>
              <a:gd name="connsiteY383" fmla="*/ 1036564 h 1891588"/>
              <a:gd name="connsiteX384" fmla="*/ 1812892 w 2362725"/>
              <a:gd name="connsiteY384" fmla="*/ 1033171 h 1891588"/>
              <a:gd name="connsiteX385" fmla="*/ 1807802 w 2362725"/>
              <a:gd name="connsiteY385" fmla="*/ 1028082 h 1891588"/>
              <a:gd name="connsiteX386" fmla="*/ 1797623 w 2362725"/>
              <a:gd name="connsiteY386" fmla="*/ 1024689 h 1891588"/>
              <a:gd name="connsiteX387" fmla="*/ 1792534 w 2362725"/>
              <a:gd name="connsiteY387" fmla="*/ 1022992 h 1891588"/>
              <a:gd name="connsiteX388" fmla="*/ 1782355 w 2362725"/>
              <a:gd name="connsiteY388" fmla="*/ 1016206 h 1891588"/>
              <a:gd name="connsiteX389" fmla="*/ 1775569 w 2362725"/>
              <a:gd name="connsiteY389" fmla="*/ 1011117 h 1891588"/>
              <a:gd name="connsiteX390" fmla="*/ 1768783 w 2362725"/>
              <a:gd name="connsiteY390" fmla="*/ 1009421 h 1891588"/>
              <a:gd name="connsiteX391" fmla="*/ 1763694 w 2362725"/>
              <a:gd name="connsiteY391" fmla="*/ 1006028 h 1891588"/>
              <a:gd name="connsiteX392" fmla="*/ 1758604 w 2362725"/>
              <a:gd name="connsiteY392" fmla="*/ 1000938 h 1891588"/>
              <a:gd name="connsiteX393" fmla="*/ 1743336 w 2362725"/>
              <a:gd name="connsiteY393" fmla="*/ 994152 h 1891588"/>
              <a:gd name="connsiteX394" fmla="*/ 1736550 w 2362725"/>
              <a:gd name="connsiteY394" fmla="*/ 989063 h 1891588"/>
              <a:gd name="connsiteX395" fmla="*/ 1724675 w 2362725"/>
              <a:gd name="connsiteY395" fmla="*/ 985670 h 1891588"/>
              <a:gd name="connsiteX396" fmla="*/ 1716193 w 2362725"/>
              <a:gd name="connsiteY396" fmla="*/ 973795 h 1891588"/>
              <a:gd name="connsiteX397" fmla="*/ 1712800 w 2362725"/>
              <a:gd name="connsiteY397" fmla="*/ 967009 h 1891588"/>
              <a:gd name="connsiteX398" fmla="*/ 1711103 w 2362725"/>
              <a:gd name="connsiteY398" fmla="*/ 961919 h 1891588"/>
              <a:gd name="connsiteX399" fmla="*/ 1704317 w 2362725"/>
              <a:gd name="connsiteY399" fmla="*/ 958526 h 1891588"/>
              <a:gd name="connsiteX400" fmla="*/ 1699228 w 2362725"/>
              <a:gd name="connsiteY400" fmla="*/ 953437 h 1891588"/>
              <a:gd name="connsiteX401" fmla="*/ 1682263 w 2362725"/>
              <a:gd name="connsiteY401" fmla="*/ 943258 h 1891588"/>
              <a:gd name="connsiteX402" fmla="*/ 1672084 w 2362725"/>
              <a:gd name="connsiteY402" fmla="*/ 934776 h 1891588"/>
              <a:gd name="connsiteX403" fmla="*/ 1658512 w 2362725"/>
              <a:gd name="connsiteY403" fmla="*/ 926293 h 1891588"/>
              <a:gd name="connsiteX404" fmla="*/ 1651727 w 2362725"/>
              <a:gd name="connsiteY404" fmla="*/ 919507 h 1891588"/>
              <a:gd name="connsiteX405" fmla="*/ 1639851 w 2362725"/>
              <a:gd name="connsiteY405" fmla="*/ 912721 h 1891588"/>
              <a:gd name="connsiteX406" fmla="*/ 1634762 w 2362725"/>
              <a:gd name="connsiteY406" fmla="*/ 907632 h 1891588"/>
              <a:gd name="connsiteX407" fmla="*/ 1619493 w 2362725"/>
              <a:gd name="connsiteY407" fmla="*/ 899150 h 1891588"/>
              <a:gd name="connsiteX408" fmla="*/ 1604225 w 2362725"/>
              <a:gd name="connsiteY408" fmla="*/ 885578 h 1891588"/>
              <a:gd name="connsiteX409" fmla="*/ 1600832 w 2362725"/>
              <a:gd name="connsiteY409" fmla="*/ 880488 h 1891588"/>
              <a:gd name="connsiteX410" fmla="*/ 1592350 w 2362725"/>
              <a:gd name="connsiteY410" fmla="*/ 873703 h 1891588"/>
              <a:gd name="connsiteX411" fmla="*/ 1585564 w 2362725"/>
              <a:gd name="connsiteY411" fmla="*/ 872006 h 1891588"/>
              <a:gd name="connsiteX412" fmla="*/ 1580475 w 2362725"/>
              <a:gd name="connsiteY412" fmla="*/ 870310 h 1891588"/>
              <a:gd name="connsiteX413" fmla="*/ 1573689 w 2362725"/>
              <a:gd name="connsiteY413" fmla="*/ 865220 h 1891588"/>
              <a:gd name="connsiteX414" fmla="*/ 1566903 w 2362725"/>
              <a:gd name="connsiteY414" fmla="*/ 861827 h 1891588"/>
              <a:gd name="connsiteX415" fmla="*/ 1561813 w 2362725"/>
              <a:gd name="connsiteY415" fmla="*/ 858434 h 1891588"/>
              <a:gd name="connsiteX416" fmla="*/ 1549938 w 2362725"/>
              <a:gd name="connsiteY416" fmla="*/ 849952 h 1891588"/>
              <a:gd name="connsiteX417" fmla="*/ 1538063 w 2362725"/>
              <a:gd name="connsiteY417" fmla="*/ 838077 h 1891588"/>
              <a:gd name="connsiteX418" fmla="*/ 1524491 w 2362725"/>
              <a:gd name="connsiteY418" fmla="*/ 831291 h 1891588"/>
              <a:gd name="connsiteX419" fmla="*/ 1517705 w 2362725"/>
              <a:gd name="connsiteY419" fmla="*/ 826201 h 1891588"/>
              <a:gd name="connsiteX420" fmla="*/ 1509223 w 2362725"/>
              <a:gd name="connsiteY420" fmla="*/ 822808 h 1891588"/>
              <a:gd name="connsiteX421" fmla="*/ 1499044 w 2362725"/>
              <a:gd name="connsiteY421" fmla="*/ 817719 h 1891588"/>
              <a:gd name="connsiteX422" fmla="*/ 1492258 w 2362725"/>
              <a:gd name="connsiteY422" fmla="*/ 816022 h 1891588"/>
              <a:gd name="connsiteX423" fmla="*/ 1487168 w 2362725"/>
              <a:gd name="connsiteY423" fmla="*/ 814326 h 1891588"/>
              <a:gd name="connsiteX424" fmla="*/ 1475293 w 2362725"/>
              <a:gd name="connsiteY424" fmla="*/ 809237 h 1891588"/>
              <a:gd name="connsiteX425" fmla="*/ 1465114 w 2362725"/>
              <a:gd name="connsiteY425" fmla="*/ 802451 h 1891588"/>
              <a:gd name="connsiteX426" fmla="*/ 1453239 w 2362725"/>
              <a:gd name="connsiteY426" fmla="*/ 799058 h 1891588"/>
              <a:gd name="connsiteX427" fmla="*/ 1437971 w 2362725"/>
              <a:gd name="connsiteY427" fmla="*/ 788879 h 1891588"/>
              <a:gd name="connsiteX428" fmla="*/ 1426095 w 2362725"/>
              <a:gd name="connsiteY428" fmla="*/ 783789 h 1891588"/>
              <a:gd name="connsiteX429" fmla="*/ 1414220 w 2362725"/>
              <a:gd name="connsiteY429" fmla="*/ 773611 h 1891588"/>
              <a:gd name="connsiteX430" fmla="*/ 1407434 w 2362725"/>
              <a:gd name="connsiteY430" fmla="*/ 761735 h 1891588"/>
              <a:gd name="connsiteX431" fmla="*/ 1392166 w 2362725"/>
              <a:gd name="connsiteY431" fmla="*/ 748163 h 1891588"/>
              <a:gd name="connsiteX432" fmla="*/ 1387076 w 2362725"/>
              <a:gd name="connsiteY432" fmla="*/ 746467 h 1891588"/>
              <a:gd name="connsiteX433" fmla="*/ 1383683 w 2362725"/>
              <a:gd name="connsiteY433" fmla="*/ 741378 h 1891588"/>
              <a:gd name="connsiteX434" fmla="*/ 1375201 w 2362725"/>
              <a:gd name="connsiteY434" fmla="*/ 736288 h 1891588"/>
              <a:gd name="connsiteX435" fmla="*/ 1368415 w 2362725"/>
              <a:gd name="connsiteY435" fmla="*/ 731199 h 1891588"/>
              <a:gd name="connsiteX436" fmla="*/ 1365022 w 2362725"/>
              <a:gd name="connsiteY436" fmla="*/ 726109 h 1891588"/>
              <a:gd name="connsiteX437" fmla="*/ 1359933 w 2362725"/>
              <a:gd name="connsiteY437" fmla="*/ 722716 h 1891588"/>
              <a:gd name="connsiteX438" fmla="*/ 1353147 w 2362725"/>
              <a:gd name="connsiteY438" fmla="*/ 717627 h 1891588"/>
              <a:gd name="connsiteX439" fmla="*/ 1349754 w 2362725"/>
              <a:gd name="connsiteY439" fmla="*/ 712537 h 1891588"/>
              <a:gd name="connsiteX440" fmla="*/ 1344665 w 2362725"/>
              <a:gd name="connsiteY440" fmla="*/ 709144 h 1891588"/>
              <a:gd name="connsiteX441" fmla="*/ 1337879 w 2362725"/>
              <a:gd name="connsiteY441" fmla="*/ 704055 h 1891588"/>
              <a:gd name="connsiteX442" fmla="*/ 1326003 w 2362725"/>
              <a:gd name="connsiteY442" fmla="*/ 695573 h 1891588"/>
              <a:gd name="connsiteX443" fmla="*/ 1319217 w 2362725"/>
              <a:gd name="connsiteY443" fmla="*/ 693876 h 1891588"/>
              <a:gd name="connsiteX444" fmla="*/ 1307342 w 2362725"/>
              <a:gd name="connsiteY444" fmla="*/ 687090 h 1891588"/>
              <a:gd name="connsiteX445" fmla="*/ 1286984 w 2362725"/>
              <a:gd name="connsiteY445" fmla="*/ 682001 h 1891588"/>
              <a:gd name="connsiteX446" fmla="*/ 1280199 w 2362725"/>
              <a:gd name="connsiteY446" fmla="*/ 678608 h 1891588"/>
              <a:gd name="connsiteX447" fmla="*/ 1275109 w 2362725"/>
              <a:gd name="connsiteY447" fmla="*/ 676911 h 1891588"/>
              <a:gd name="connsiteX448" fmla="*/ 1273413 w 2362725"/>
              <a:gd name="connsiteY448" fmla="*/ 671822 h 1891588"/>
              <a:gd name="connsiteX449" fmla="*/ 1259841 w 2362725"/>
              <a:gd name="connsiteY449" fmla="*/ 659947 h 1891588"/>
              <a:gd name="connsiteX450" fmla="*/ 1254751 w 2362725"/>
              <a:gd name="connsiteY450" fmla="*/ 654857 h 1891588"/>
              <a:gd name="connsiteX451" fmla="*/ 1247965 w 2362725"/>
              <a:gd name="connsiteY451" fmla="*/ 653161 h 1891588"/>
              <a:gd name="connsiteX452" fmla="*/ 1246269 w 2362725"/>
              <a:gd name="connsiteY452" fmla="*/ 648071 h 1891588"/>
              <a:gd name="connsiteX453" fmla="*/ 1229304 w 2362725"/>
              <a:gd name="connsiteY453" fmla="*/ 637893 h 1891588"/>
              <a:gd name="connsiteX454" fmla="*/ 1217429 w 2362725"/>
              <a:gd name="connsiteY454" fmla="*/ 629410 h 1891588"/>
              <a:gd name="connsiteX455" fmla="*/ 1203857 w 2362725"/>
              <a:gd name="connsiteY455" fmla="*/ 622624 h 1891588"/>
              <a:gd name="connsiteX456" fmla="*/ 1193678 w 2362725"/>
              <a:gd name="connsiteY456" fmla="*/ 614142 h 1891588"/>
              <a:gd name="connsiteX457" fmla="*/ 1178410 w 2362725"/>
              <a:gd name="connsiteY457" fmla="*/ 602267 h 1891588"/>
              <a:gd name="connsiteX458" fmla="*/ 1171624 w 2362725"/>
              <a:gd name="connsiteY458" fmla="*/ 597177 h 1891588"/>
              <a:gd name="connsiteX459" fmla="*/ 1166535 w 2362725"/>
              <a:gd name="connsiteY459" fmla="*/ 595481 h 1891588"/>
              <a:gd name="connsiteX460" fmla="*/ 1163142 w 2362725"/>
              <a:gd name="connsiteY460" fmla="*/ 590391 h 1891588"/>
              <a:gd name="connsiteX461" fmla="*/ 1154659 w 2362725"/>
              <a:gd name="connsiteY461" fmla="*/ 586998 h 1891588"/>
              <a:gd name="connsiteX462" fmla="*/ 1142784 w 2362725"/>
              <a:gd name="connsiteY462" fmla="*/ 581909 h 1891588"/>
              <a:gd name="connsiteX463" fmla="*/ 1135998 w 2362725"/>
              <a:gd name="connsiteY463" fmla="*/ 576819 h 1891588"/>
              <a:gd name="connsiteX464" fmla="*/ 1130909 w 2362725"/>
              <a:gd name="connsiteY464" fmla="*/ 575123 h 1891588"/>
              <a:gd name="connsiteX465" fmla="*/ 1108855 w 2362725"/>
              <a:gd name="connsiteY465" fmla="*/ 563248 h 1891588"/>
              <a:gd name="connsiteX466" fmla="*/ 1093586 w 2362725"/>
              <a:gd name="connsiteY466" fmla="*/ 547979 h 1891588"/>
              <a:gd name="connsiteX467" fmla="*/ 1088497 w 2362725"/>
              <a:gd name="connsiteY467" fmla="*/ 544586 h 1891588"/>
              <a:gd name="connsiteX468" fmla="*/ 1074925 w 2362725"/>
              <a:gd name="connsiteY468" fmla="*/ 537801 h 1891588"/>
              <a:gd name="connsiteX469" fmla="*/ 1064746 w 2362725"/>
              <a:gd name="connsiteY469" fmla="*/ 531015 h 1891588"/>
              <a:gd name="connsiteX470" fmla="*/ 1059657 w 2362725"/>
              <a:gd name="connsiteY470" fmla="*/ 527622 h 1891588"/>
              <a:gd name="connsiteX471" fmla="*/ 1054567 w 2362725"/>
              <a:gd name="connsiteY471" fmla="*/ 525925 h 1891588"/>
              <a:gd name="connsiteX472" fmla="*/ 1037603 w 2362725"/>
              <a:gd name="connsiteY472" fmla="*/ 512353 h 1891588"/>
              <a:gd name="connsiteX473" fmla="*/ 1034210 w 2362725"/>
              <a:gd name="connsiteY473" fmla="*/ 507264 h 1891588"/>
              <a:gd name="connsiteX474" fmla="*/ 1025727 w 2362725"/>
              <a:gd name="connsiteY474" fmla="*/ 502175 h 1891588"/>
              <a:gd name="connsiteX475" fmla="*/ 1020638 w 2362725"/>
              <a:gd name="connsiteY475" fmla="*/ 498782 h 1891588"/>
              <a:gd name="connsiteX476" fmla="*/ 1017245 w 2362725"/>
              <a:gd name="connsiteY476" fmla="*/ 493692 h 1891588"/>
              <a:gd name="connsiteX477" fmla="*/ 1010459 w 2362725"/>
              <a:gd name="connsiteY477" fmla="*/ 490299 h 1891588"/>
              <a:gd name="connsiteX478" fmla="*/ 996887 w 2362725"/>
              <a:gd name="connsiteY478" fmla="*/ 483513 h 1891588"/>
              <a:gd name="connsiteX479" fmla="*/ 985012 w 2362725"/>
              <a:gd name="connsiteY479" fmla="*/ 471638 h 1891588"/>
              <a:gd name="connsiteX480" fmla="*/ 981619 w 2362725"/>
              <a:gd name="connsiteY480" fmla="*/ 466549 h 1891588"/>
              <a:gd name="connsiteX481" fmla="*/ 973137 w 2362725"/>
              <a:gd name="connsiteY481" fmla="*/ 464852 h 1891588"/>
              <a:gd name="connsiteX482" fmla="*/ 968047 w 2362725"/>
              <a:gd name="connsiteY482" fmla="*/ 463156 h 1891588"/>
              <a:gd name="connsiteX483" fmla="*/ 951082 w 2362725"/>
              <a:gd name="connsiteY483" fmla="*/ 451280 h 1891588"/>
              <a:gd name="connsiteX484" fmla="*/ 934118 w 2362725"/>
              <a:gd name="connsiteY484" fmla="*/ 444494 h 1891588"/>
              <a:gd name="connsiteX485" fmla="*/ 930725 w 2362725"/>
              <a:gd name="connsiteY485" fmla="*/ 439405 h 1891588"/>
              <a:gd name="connsiteX486" fmla="*/ 915456 w 2362725"/>
              <a:gd name="connsiteY486" fmla="*/ 434316 h 1891588"/>
              <a:gd name="connsiteX487" fmla="*/ 903581 w 2362725"/>
              <a:gd name="connsiteY487" fmla="*/ 429226 h 1891588"/>
              <a:gd name="connsiteX488" fmla="*/ 891706 w 2362725"/>
              <a:gd name="connsiteY488" fmla="*/ 419047 h 1891588"/>
              <a:gd name="connsiteX489" fmla="*/ 879830 w 2362725"/>
              <a:gd name="connsiteY489" fmla="*/ 410565 h 1891588"/>
              <a:gd name="connsiteX490" fmla="*/ 871348 w 2362725"/>
              <a:gd name="connsiteY490" fmla="*/ 405475 h 1891588"/>
              <a:gd name="connsiteX491" fmla="*/ 866259 w 2362725"/>
              <a:gd name="connsiteY491" fmla="*/ 400386 h 1891588"/>
              <a:gd name="connsiteX492" fmla="*/ 859473 w 2362725"/>
              <a:gd name="connsiteY492" fmla="*/ 396993 h 1891588"/>
              <a:gd name="connsiteX493" fmla="*/ 842508 w 2362725"/>
              <a:gd name="connsiteY493" fmla="*/ 383421 h 1891588"/>
              <a:gd name="connsiteX494" fmla="*/ 822150 w 2362725"/>
              <a:gd name="connsiteY494" fmla="*/ 371546 h 1891588"/>
              <a:gd name="connsiteX495" fmla="*/ 817061 w 2362725"/>
              <a:gd name="connsiteY495" fmla="*/ 368153 h 1891588"/>
              <a:gd name="connsiteX496" fmla="*/ 808578 w 2362725"/>
              <a:gd name="connsiteY496" fmla="*/ 363064 h 1891588"/>
              <a:gd name="connsiteX497" fmla="*/ 803489 w 2362725"/>
              <a:gd name="connsiteY497" fmla="*/ 357974 h 1891588"/>
              <a:gd name="connsiteX498" fmla="*/ 788221 w 2362725"/>
              <a:gd name="connsiteY498" fmla="*/ 347795 h 1891588"/>
              <a:gd name="connsiteX499" fmla="*/ 784828 w 2362725"/>
              <a:gd name="connsiteY499" fmla="*/ 342706 h 1891588"/>
              <a:gd name="connsiteX500" fmla="*/ 774649 w 2362725"/>
              <a:gd name="connsiteY500" fmla="*/ 335920 h 1891588"/>
              <a:gd name="connsiteX501" fmla="*/ 761077 w 2362725"/>
              <a:gd name="connsiteY501" fmla="*/ 325741 h 1891588"/>
              <a:gd name="connsiteX502" fmla="*/ 754291 w 2362725"/>
              <a:gd name="connsiteY502" fmla="*/ 320652 h 1891588"/>
              <a:gd name="connsiteX503" fmla="*/ 744112 w 2362725"/>
              <a:gd name="connsiteY503" fmla="*/ 308776 h 1891588"/>
              <a:gd name="connsiteX504" fmla="*/ 739023 w 2362725"/>
              <a:gd name="connsiteY504" fmla="*/ 307080 h 1891588"/>
              <a:gd name="connsiteX505" fmla="*/ 725451 w 2362725"/>
              <a:gd name="connsiteY505" fmla="*/ 293508 h 1891588"/>
              <a:gd name="connsiteX506" fmla="*/ 715272 w 2362725"/>
              <a:gd name="connsiteY506" fmla="*/ 281633 h 1891588"/>
              <a:gd name="connsiteX507" fmla="*/ 710183 w 2362725"/>
              <a:gd name="connsiteY507" fmla="*/ 279936 h 1891588"/>
              <a:gd name="connsiteX508" fmla="*/ 698308 w 2362725"/>
              <a:gd name="connsiteY508" fmla="*/ 271454 h 1891588"/>
              <a:gd name="connsiteX509" fmla="*/ 693218 w 2362725"/>
              <a:gd name="connsiteY509" fmla="*/ 268061 h 1891588"/>
              <a:gd name="connsiteX510" fmla="*/ 664378 w 2362725"/>
              <a:gd name="connsiteY510" fmla="*/ 256186 h 1891588"/>
              <a:gd name="connsiteX511" fmla="*/ 654199 w 2362725"/>
              <a:gd name="connsiteY511" fmla="*/ 251096 h 1891588"/>
              <a:gd name="connsiteX512" fmla="*/ 649110 w 2362725"/>
              <a:gd name="connsiteY512" fmla="*/ 249400 h 1891588"/>
              <a:gd name="connsiteX513" fmla="*/ 635538 w 2362725"/>
              <a:gd name="connsiteY513" fmla="*/ 242614 h 1891588"/>
              <a:gd name="connsiteX514" fmla="*/ 623663 w 2362725"/>
              <a:gd name="connsiteY514" fmla="*/ 234132 h 1891588"/>
              <a:gd name="connsiteX515" fmla="*/ 618573 w 2362725"/>
              <a:gd name="connsiteY515" fmla="*/ 229042 h 1891588"/>
              <a:gd name="connsiteX516" fmla="*/ 610091 w 2362725"/>
              <a:gd name="connsiteY516" fmla="*/ 222256 h 1891588"/>
              <a:gd name="connsiteX517" fmla="*/ 596519 w 2362725"/>
              <a:gd name="connsiteY517" fmla="*/ 213774 h 1891588"/>
              <a:gd name="connsiteX518" fmla="*/ 593126 w 2362725"/>
              <a:gd name="connsiteY518" fmla="*/ 208684 h 1891588"/>
              <a:gd name="connsiteX519" fmla="*/ 581251 w 2362725"/>
              <a:gd name="connsiteY519" fmla="*/ 200202 h 1891588"/>
              <a:gd name="connsiteX520" fmla="*/ 569375 w 2362725"/>
              <a:gd name="connsiteY520" fmla="*/ 191720 h 1891588"/>
              <a:gd name="connsiteX521" fmla="*/ 565983 w 2362725"/>
              <a:gd name="connsiteY521" fmla="*/ 186630 h 1891588"/>
              <a:gd name="connsiteX522" fmla="*/ 559197 w 2362725"/>
              <a:gd name="connsiteY522" fmla="*/ 179844 h 1891588"/>
              <a:gd name="connsiteX523" fmla="*/ 545625 w 2362725"/>
              <a:gd name="connsiteY523" fmla="*/ 171362 h 1891588"/>
              <a:gd name="connsiteX524" fmla="*/ 540535 w 2362725"/>
              <a:gd name="connsiteY524" fmla="*/ 166273 h 1891588"/>
              <a:gd name="connsiteX525" fmla="*/ 535446 w 2362725"/>
              <a:gd name="connsiteY525" fmla="*/ 164576 h 1891588"/>
              <a:gd name="connsiteX526" fmla="*/ 521874 w 2362725"/>
              <a:gd name="connsiteY526" fmla="*/ 156094 h 1891588"/>
              <a:gd name="connsiteX527" fmla="*/ 491338 w 2362725"/>
              <a:gd name="connsiteY527" fmla="*/ 140825 h 1891588"/>
              <a:gd name="connsiteX528" fmla="*/ 476069 w 2362725"/>
              <a:gd name="connsiteY528" fmla="*/ 130647 h 1891588"/>
              <a:gd name="connsiteX529" fmla="*/ 464194 w 2362725"/>
              <a:gd name="connsiteY529" fmla="*/ 127254 h 1891588"/>
              <a:gd name="connsiteX530" fmla="*/ 454015 w 2362725"/>
              <a:gd name="connsiteY530" fmla="*/ 122164 h 1891588"/>
              <a:gd name="connsiteX531" fmla="*/ 440443 w 2362725"/>
              <a:gd name="connsiteY531" fmla="*/ 110289 h 1891588"/>
              <a:gd name="connsiteX532" fmla="*/ 440443 w 2362725"/>
              <a:gd name="connsiteY532" fmla="*/ 110289 h 1891588"/>
              <a:gd name="connsiteX533" fmla="*/ 433658 w 2362725"/>
              <a:gd name="connsiteY533" fmla="*/ 101806 h 1891588"/>
              <a:gd name="connsiteX534" fmla="*/ 423479 w 2362725"/>
              <a:gd name="connsiteY534" fmla="*/ 93324 h 1891588"/>
              <a:gd name="connsiteX535" fmla="*/ 418389 w 2362725"/>
              <a:gd name="connsiteY535" fmla="*/ 83145 h 1891588"/>
              <a:gd name="connsiteX536" fmla="*/ 404817 w 2362725"/>
              <a:gd name="connsiteY536" fmla="*/ 71270 h 1891588"/>
              <a:gd name="connsiteX537" fmla="*/ 398032 w 2362725"/>
              <a:gd name="connsiteY537" fmla="*/ 67877 h 1891588"/>
              <a:gd name="connsiteX538" fmla="*/ 384460 w 2362725"/>
              <a:gd name="connsiteY538" fmla="*/ 56002 h 1891588"/>
              <a:gd name="connsiteX539" fmla="*/ 367495 w 2362725"/>
              <a:gd name="connsiteY539" fmla="*/ 45823 h 1891588"/>
              <a:gd name="connsiteX540" fmla="*/ 355620 w 2362725"/>
              <a:gd name="connsiteY540" fmla="*/ 35644 h 1891588"/>
              <a:gd name="connsiteX541" fmla="*/ 348834 w 2362725"/>
              <a:gd name="connsiteY541" fmla="*/ 32251 h 1891588"/>
              <a:gd name="connsiteX542" fmla="*/ 342048 w 2362725"/>
              <a:gd name="connsiteY542" fmla="*/ 25465 h 1891588"/>
              <a:gd name="connsiteX543" fmla="*/ 328476 w 2362725"/>
              <a:gd name="connsiteY543" fmla="*/ 18679 h 1891588"/>
              <a:gd name="connsiteX544" fmla="*/ 325083 w 2362725"/>
              <a:gd name="connsiteY544" fmla="*/ 13590 h 1891588"/>
              <a:gd name="connsiteX545" fmla="*/ 319994 w 2362725"/>
              <a:gd name="connsiteY545" fmla="*/ 11893 h 1891588"/>
              <a:gd name="connsiteX546" fmla="*/ 314904 w 2362725"/>
              <a:gd name="connsiteY546" fmla="*/ 8500 h 1891588"/>
              <a:gd name="connsiteX547" fmla="*/ 303029 w 2362725"/>
              <a:gd name="connsiteY547" fmla="*/ 18 h 1891588"/>
              <a:gd name="connsiteX548" fmla="*/ 289457 w 2362725"/>
              <a:gd name="connsiteY548" fmla="*/ 3411 h 189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</a:cxnLst>
            <a:rect l="l" t="t" r="r" b="b"/>
            <a:pathLst>
              <a:path w="2362725" h="1891588">
                <a:moveTo>
                  <a:pt x="289457" y="3411"/>
                </a:moveTo>
                <a:cubicBezTo>
                  <a:pt x="285781" y="5390"/>
                  <a:pt x="283507" y="8798"/>
                  <a:pt x="280975" y="11893"/>
                </a:cubicBezTo>
                <a:cubicBezTo>
                  <a:pt x="270766" y="24371"/>
                  <a:pt x="279124" y="20427"/>
                  <a:pt x="269099" y="23769"/>
                </a:cubicBezTo>
                <a:cubicBezTo>
                  <a:pt x="261322" y="35435"/>
                  <a:pt x="266182" y="32657"/>
                  <a:pt x="257224" y="35644"/>
                </a:cubicBezTo>
                <a:cubicBezTo>
                  <a:pt x="256659" y="37340"/>
                  <a:pt x="256019" y="39014"/>
                  <a:pt x="255528" y="40733"/>
                </a:cubicBezTo>
                <a:cubicBezTo>
                  <a:pt x="254887" y="42975"/>
                  <a:pt x="254750" y="45376"/>
                  <a:pt x="253831" y="47519"/>
                </a:cubicBezTo>
                <a:cubicBezTo>
                  <a:pt x="253028" y="49393"/>
                  <a:pt x="251569" y="50912"/>
                  <a:pt x="250438" y="52609"/>
                </a:cubicBezTo>
                <a:cubicBezTo>
                  <a:pt x="247458" y="61552"/>
                  <a:pt x="250712" y="54317"/>
                  <a:pt x="243652" y="62788"/>
                </a:cubicBezTo>
                <a:cubicBezTo>
                  <a:pt x="239276" y="68039"/>
                  <a:pt x="241291" y="68594"/>
                  <a:pt x="235170" y="72966"/>
                </a:cubicBezTo>
                <a:cubicBezTo>
                  <a:pt x="233112" y="74436"/>
                  <a:pt x="230580" y="75104"/>
                  <a:pt x="228384" y="76359"/>
                </a:cubicBezTo>
                <a:cubicBezTo>
                  <a:pt x="226614" y="77371"/>
                  <a:pt x="224991" y="78621"/>
                  <a:pt x="223295" y="79752"/>
                </a:cubicBezTo>
                <a:cubicBezTo>
                  <a:pt x="212588" y="95814"/>
                  <a:pt x="228765" y="74020"/>
                  <a:pt x="213116" y="86538"/>
                </a:cubicBezTo>
                <a:cubicBezTo>
                  <a:pt x="211719" y="87655"/>
                  <a:pt x="212536" y="90231"/>
                  <a:pt x="211419" y="91628"/>
                </a:cubicBezTo>
                <a:cubicBezTo>
                  <a:pt x="210145" y="93220"/>
                  <a:pt x="208026" y="93890"/>
                  <a:pt x="206330" y="95021"/>
                </a:cubicBezTo>
                <a:cubicBezTo>
                  <a:pt x="202065" y="107812"/>
                  <a:pt x="208314" y="92541"/>
                  <a:pt x="199544" y="103503"/>
                </a:cubicBezTo>
                <a:cubicBezTo>
                  <a:pt x="198427" y="104899"/>
                  <a:pt x="198647" y="106993"/>
                  <a:pt x="197847" y="108592"/>
                </a:cubicBezTo>
                <a:cubicBezTo>
                  <a:pt x="196935" y="110416"/>
                  <a:pt x="195367" y="111858"/>
                  <a:pt x="194455" y="113682"/>
                </a:cubicBezTo>
                <a:cubicBezTo>
                  <a:pt x="193655" y="115281"/>
                  <a:pt x="194022" y="117507"/>
                  <a:pt x="192758" y="118771"/>
                </a:cubicBezTo>
                <a:cubicBezTo>
                  <a:pt x="191494" y="120035"/>
                  <a:pt x="189365" y="119902"/>
                  <a:pt x="187669" y="120468"/>
                </a:cubicBezTo>
                <a:cubicBezTo>
                  <a:pt x="187103" y="122164"/>
                  <a:pt x="186463" y="123838"/>
                  <a:pt x="185972" y="125557"/>
                </a:cubicBezTo>
                <a:cubicBezTo>
                  <a:pt x="185331" y="127799"/>
                  <a:pt x="185194" y="130200"/>
                  <a:pt x="184276" y="132343"/>
                </a:cubicBezTo>
                <a:cubicBezTo>
                  <a:pt x="183473" y="134217"/>
                  <a:pt x="181711" y="135569"/>
                  <a:pt x="180883" y="137432"/>
                </a:cubicBezTo>
                <a:cubicBezTo>
                  <a:pt x="179430" y="140700"/>
                  <a:pt x="178621" y="144218"/>
                  <a:pt x="177490" y="147611"/>
                </a:cubicBezTo>
                <a:cubicBezTo>
                  <a:pt x="176924" y="149308"/>
                  <a:pt x="176866" y="151270"/>
                  <a:pt x="175793" y="152701"/>
                </a:cubicBezTo>
                <a:cubicBezTo>
                  <a:pt x="174097" y="154963"/>
                  <a:pt x="172544" y="157340"/>
                  <a:pt x="170704" y="159487"/>
                </a:cubicBezTo>
                <a:cubicBezTo>
                  <a:pt x="169143" y="161309"/>
                  <a:pt x="167087" y="162682"/>
                  <a:pt x="165614" y="164576"/>
                </a:cubicBezTo>
                <a:cubicBezTo>
                  <a:pt x="163111" y="167795"/>
                  <a:pt x="161091" y="171362"/>
                  <a:pt x="158829" y="174755"/>
                </a:cubicBezTo>
                <a:cubicBezTo>
                  <a:pt x="157698" y="176451"/>
                  <a:pt x="156081" y="177910"/>
                  <a:pt x="155436" y="179844"/>
                </a:cubicBezTo>
                <a:cubicBezTo>
                  <a:pt x="153094" y="186868"/>
                  <a:pt x="154731" y="183446"/>
                  <a:pt x="150346" y="190023"/>
                </a:cubicBezTo>
                <a:cubicBezTo>
                  <a:pt x="144164" y="208577"/>
                  <a:pt x="154518" y="180975"/>
                  <a:pt x="143560" y="198506"/>
                </a:cubicBezTo>
                <a:cubicBezTo>
                  <a:pt x="141664" y="201539"/>
                  <a:pt x="141766" y="205485"/>
                  <a:pt x="140167" y="208684"/>
                </a:cubicBezTo>
                <a:cubicBezTo>
                  <a:pt x="139036" y="210946"/>
                  <a:pt x="137770" y="213145"/>
                  <a:pt x="136774" y="215470"/>
                </a:cubicBezTo>
                <a:cubicBezTo>
                  <a:pt x="136070" y="217114"/>
                  <a:pt x="136070" y="219072"/>
                  <a:pt x="135078" y="220560"/>
                </a:cubicBezTo>
                <a:cubicBezTo>
                  <a:pt x="133747" y="222556"/>
                  <a:pt x="131685" y="223953"/>
                  <a:pt x="129988" y="225649"/>
                </a:cubicBezTo>
                <a:cubicBezTo>
                  <a:pt x="128857" y="229042"/>
                  <a:pt x="128580" y="232852"/>
                  <a:pt x="126596" y="235828"/>
                </a:cubicBezTo>
                <a:cubicBezTo>
                  <a:pt x="125465" y="237524"/>
                  <a:pt x="124031" y="239054"/>
                  <a:pt x="123203" y="240917"/>
                </a:cubicBezTo>
                <a:cubicBezTo>
                  <a:pt x="117252" y="254306"/>
                  <a:pt x="123877" y="248385"/>
                  <a:pt x="114720" y="254489"/>
                </a:cubicBezTo>
                <a:cubicBezTo>
                  <a:pt x="113665" y="257654"/>
                  <a:pt x="110708" y="268125"/>
                  <a:pt x="107934" y="271454"/>
                </a:cubicBezTo>
                <a:cubicBezTo>
                  <a:pt x="106629" y="273020"/>
                  <a:pt x="104541" y="273716"/>
                  <a:pt x="102845" y="274847"/>
                </a:cubicBezTo>
                <a:cubicBezTo>
                  <a:pt x="97372" y="291259"/>
                  <a:pt x="106156" y="265715"/>
                  <a:pt x="97755" y="286722"/>
                </a:cubicBezTo>
                <a:cubicBezTo>
                  <a:pt x="96427" y="290043"/>
                  <a:pt x="95494" y="293508"/>
                  <a:pt x="94363" y="296901"/>
                </a:cubicBezTo>
                <a:cubicBezTo>
                  <a:pt x="93798" y="298598"/>
                  <a:pt x="93658" y="300503"/>
                  <a:pt x="92666" y="301991"/>
                </a:cubicBezTo>
                <a:lnTo>
                  <a:pt x="89273" y="307080"/>
                </a:lnTo>
                <a:cubicBezTo>
                  <a:pt x="88708" y="309342"/>
                  <a:pt x="88247" y="311633"/>
                  <a:pt x="87577" y="313866"/>
                </a:cubicBezTo>
                <a:cubicBezTo>
                  <a:pt x="86549" y="317292"/>
                  <a:pt x="85052" y="320575"/>
                  <a:pt x="84184" y="324045"/>
                </a:cubicBezTo>
                <a:cubicBezTo>
                  <a:pt x="83618" y="326307"/>
                  <a:pt x="83128" y="328589"/>
                  <a:pt x="82487" y="330831"/>
                </a:cubicBezTo>
                <a:cubicBezTo>
                  <a:pt x="81996" y="332550"/>
                  <a:pt x="81282" y="334201"/>
                  <a:pt x="80791" y="335920"/>
                </a:cubicBezTo>
                <a:cubicBezTo>
                  <a:pt x="80657" y="336391"/>
                  <a:pt x="78300" y="346667"/>
                  <a:pt x="77398" y="347795"/>
                </a:cubicBezTo>
                <a:cubicBezTo>
                  <a:pt x="76124" y="349387"/>
                  <a:pt x="74005" y="350057"/>
                  <a:pt x="72308" y="351188"/>
                </a:cubicBezTo>
                <a:cubicBezTo>
                  <a:pt x="71446" y="354637"/>
                  <a:pt x="70377" y="359653"/>
                  <a:pt x="68915" y="363064"/>
                </a:cubicBezTo>
                <a:cubicBezTo>
                  <a:pt x="67919" y="365388"/>
                  <a:pt x="66518" y="367525"/>
                  <a:pt x="65522" y="369850"/>
                </a:cubicBezTo>
                <a:cubicBezTo>
                  <a:pt x="61308" y="379683"/>
                  <a:pt x="66954" y="370248"/>
                  <a:pt x="60433" y="380028"/>
                </a:cubicBezTo>
                <a:cubicBezTo>
                  <a:pt x="58037" y="392015"/>
                  <a:pt x="59648" y="385780"/>
                  <a:pt x="55344" y="398690"/>
                </a:cubicBezTo>
                <a:lnTo>
                  <a:pt x="53647" y="403779"/>
                </a:lnTo>
                <a:cubicBezTo>
                  <a:pt x="53082" y="421875"/>
                  <a:pt x="52984" y="439991"/>
                  <a:pt x="51951" y="458066"/>
                </a:cubicBezTo>
                <a:cubicBezTo>
                  <a:pt x="51849" y="459852"/>
                  <a:pt x="50994" y="461528"/>
                  <a:pt x="50254" y="463156"/>
                </a:cubicBezTo>
                <a:cubicBezTo>
                  <a:pt x="48161" y="467760"/>
                  <a:pt x="43468" y="476727"/>
                  <a:pt x="43468" y="476727"/>
                </a:cubicBezTo>
                <a:cubicBezTo>
                  <a:pt x="38167" y="497939"/>
                  <a:pt x="44942" y="471566"/>
                  <a:pt x="40075" y="488603"/>
                </a:cubicBezTo>
                <a:cubicBezTo>
                  <a:pt x="39434" y="490845"/>
                  <a:pt x="39326" y="493258"/>
                  <a:pt x="38379" y="495389"/>
                </a:cubicBezTo>
                <a:cubicBezTo>
                  <a:pt x="37040" y="498402"/>
                  <a:pt x="34986" y="501044"/>
                  <a:pt x="33289" y="503871"/>
                </a:cubicBezTo>
                <a:cubicBezTo>
                  <a:pt x="29839" y="521124"/>
                  <a:pt x="33375" y="505265"/>
                  <a:pt x="29896" y="517443"/>
                </a:cubicBezTo>
                <a:cubicBezTo>
                  <a:pt x="29255" y="519685"/>
                  <a:pt x="28870" y="521996"/>
                  <a:pt x="28200" y="524229"/>
                </a:cubicBezTo>
                <a:cubicBezTo>
                  <a:pt x="27172" y="527655"/>
                  <a:pt x="25938" y="531015"/>
                  <a:pt x="24807" y="534408"/>
                </a:cubicBezTo>
                <a:cubicBezTo>
                  <a:pt x="24242" y="536104"/>
                  <a:pt x="23405" y="537733"/>
                  <a:pt x="23111" y="539497"/>
                </a:cubicBezTo>
                <a:cubicBezTo>
                  <a:pt x="20913" y="552680"/>
                  <a:pt x="22692" y="546482"/>
                  <a:pt x="18021" y="558158"/>
                </a:cubicBezTo>
                <a:cubicBezTo>
                  <a:pt x="17456" y="563813"/>
                  <a:pt x="17030" y="569484"/>
                  <a:pt x="16325" y="575123"/>
                </a:cubicBezTo>
                <a:cubicBezTo>
                  <a:pt x="15898" y="578536"/>
                  <a:pt x="15055" y="581889"/>
                  <a:pt x="14628" y="585302"/>
                </a:cubicBezTo>
                <a:cubicBezTo>
                  <a:pt x="13923" y="590941"/>
                  <a:pt x="13736" y="596641"/>
                  <a:pt x="12932" y="602267"/>
                </a:cubicBezTo>
                <a:cubicBezTo>
                  <a:pt x="12602" y="604575"/>
                  <a:pt x="11665" y="606761"/>
                  <a:pt x="11235" y="609052"/>
                </a:cubicBezTo>
                <a:cubicBezTo>
                  <a:pt x="9967" y="615814"/>
                  <a:pt x="10397" y="623022"/>
                  <a:pt x="7842" y="629410"/>
                </a:cubicBezTo>
                <a:cubicBezTo>
                  <a:pt x="3785" y="639553"/>
                  <a:pt x="5412" y="635004"/>
                  <a:pt x="2753" y="642982"/>
                </a:cubicBezTo>
                <a:cubicBezTo>
                  <a:pt x="2187" y="657119"/>
                  <a:pt x="1056" y="671245"/>
                  <a:pt x="1056" y="685394"/>
                </a:cubicBezTo>
                <a:cubicBezTo>
                  <a:pt x="1056" y="736541"/>
                  <a:pt x="-3450" y="722479"/>
                  <a:pt x="6146" y="746467"/>
                </a:cubicBezTo>
                <a:cubicBezTo>
                  <a:pt x="12845" y="806775"/>
                  <a:pt x="6114" y="741655"/>
                  <a:pt x="9539" y="892364"/>
                </a:cubicBezTo>
                <a:cubicBezTo>
                  <a:pt x="9802" y="903944"/>
                  <a:pt x="11815" y="916741"/>
                  <a:pt x="14628" y="927990"/>
                </a:cubicBezTo>
                <a:cubicBezTo>
                  <a:pt x="15194" y="930252"/>
                  <a:pt x="15032" y="932836"/>
                  <a:pt x="16325" y="934776"/>
                </a:cubicBezTo>
                <a:cubicBezTo>
                  <a:pt x="17456" y="936472"/>
                  <a:pt x="19718" y="937038"/>
                  <a:pt x="21414" y="938169"/>
                </a:cubicBezTo>
                <a:cubicBezTo>
                  <a:pt x="27926" y="957703"/>
                  <a:pt x="22225" y="938384"/>
                  <a:pt x="26504" y="961919"/>
                </a:cubicBezTo>
                <a:cubicBezTo>
                  <a:pt x="26824" y="963679"/>
                  <a:pt x="27812" y="965263"/>
                  <a:pt x="28200" y="967009"/>
                </a:cubicBezTo>
                <a:cubicBezTo>
                  <a:pt x="28849" y="969932"/>
                  <a:pt x="30031" y="980328"/>
                  <a:pt x="31593" y="983973"/>
                </a:cubicBezTo>
                <a:cubicBezTo>
                  <a:pt x="32396" y="985847"/>
                  <a:pt x="33855" y="987366"/>
                  <a:pt x="34986" y="989063"/>
                </a:cubicBezTo>
                <a:cubicBezTo>
                  <a:pt x="39024" y="1001176"/>
                  <a:pt x="36395" y="996266"/>
                  <a:pt x="41772" y="1004331"/>
                </a:cubicBezTo>
                <a:cubicBezTo>
                  <a:pt x="42337" y="1006028"/>
                  <a:pt x="42977" y="1007701"/>
                  <a:pt x="43468" y="1009421"/>
                </a:cubicBezTo>
                <a:cubicBezTo>
                  <a:pt x="44108" y="1011663"/>
                  <a:pt x="44346" y="1014023"/>
                  <a:pt x="45165" y="1016206"/>
                </a:cubicBezTo>
                <a:cubicBezTo>
                  <a:pt x="47010" y="1021126"/>
                  <a:pt x="49138" y="1023863"/>
                  <a:pt x="51951" y="1028082"/>
                </a:cubicBezTo>
                <a:cubicBezTo>
                  <a:pt x="52516" y="1030909"/>
                  <a:pt x="52948" y="1033767"/>
                  <a:pt x="53647" y="1036564"/>
                </a:cubicBezTo>
                <a:cubicBezTo>
                  <a:pt x="54081" y="1038299"/>
                  <a:pt x="55050" y="1039890"/>
                  <a:pt x="55344" y="1041654"/>
                </a:cubicBezTo>
                <a:cubicBezTo>
                  <a:pt x="57064" y="1051975"/>
                  <a:pt x="55481" y="1054412"/>
                  <a:pt x="58737" y="1062011"/>
                </a:cubicBezTo>
                <a:cubicBezTo>
                  <a:pt x="67654" y="1082817"/>
                  <a:pt x="57007" y="1056858"/>
                  <a:pt x="65522" y="1073887"/>
                </a:cubicBezTo>
                <a:cubicBezTo>
                  <a:pt x="68281" y="1079405"/>
                  <a:pt x="65751" y="1079204"/>
                  <a:pt x="70612" y="1084065"/>
                </a:cubicBezTo>
                <a:cubicBezTo>
                  <a:pt x="72054" y="1085507"/>
                  <a:pt x="74005" y="1086327"/>
                  <a:pt x="75701" y="1087458"/>
                </a:cubicBezTo>
                <a:cubicBezTo>
                  <a:pt x="76267" y="1089720"/>
                  <a:pt x="76728" y="1092011"/>
                  <a:pt x="77398" y="1094244"/>
                </a:cubicBezTo>
                <a:cubicBezTo>
                  <a:pt x="78426" y="1097670"/>
                  <a:pt x="79924" y="1100953"/>
                  <a:pt x="80791" y="1104423"/>
                </a:cubicBezTo>
                <a:lnTo>
                  <a:pt x="84184" y="1117995"/>
                </a:lnTo>
                <a:cubicBezTo>
                  <a:pt x="84749" y="1120257"/>
                  <a:pt x="83668" y="1124044"/>
                  <a:pt x="85880" y="1124781"/>
                </a:cubicBezTo>
                <a:lnTo>
                  <a:pt x="90970" y="1126477"/>
                </a:lnTo>
                <a:cubicBezTo>
                  <a:pt x="91535" y="1128739"/>
                  <a:pt x="91996" y="1131030"/>
                  <a:pt x="92666" y="1133263"/>
                </a:cubicBezTo>
                <a:cubicBezTo>
                  <a:pt x="93694" y="1136689"/>
                  <a:pt x="94928" y="1140049"/>
                  <a:pt x="96059" y="1143442"/>
                </a:cubicBezTo>
                <a:cubicBezTo>
                  <a:pt x="96624" y="1145139"/>
                  <a:pt x="97321" y="1146797"/>
                  <a:pt x="97755" y="1148532"/>
                </a:cubicBezTo>
                <a:cubicBezTo>
                  <a:pt x="99452" y="1155318"/>
                  <a:pt x="101328" y="1162061"/>
                  <a:pt x="102845" y="1168889"/>
                </a:cubicBezTo>
                <a:cubicBezTo>
                  <a:pt x="104117" y="1174614"/>
                  <a:pt x="104505" y="1184104"/>
                  <a:pt x="107934" y="1189247"/>
                </a:cubicBezTo>
                <a:cubicBezTo>
                  <a:pt x="109065" y="1190943"/>
                  <a:pt x="109735" y="1193062"/>
                  <a:pt x="111327" y="1194336"/>
                </a:cubicBezTo>
                <a:cubicBezTo>
                  <a:pt x="112724" y="1195453"/>
                  <a:pt x="114720" y="1195467"/>
                  <a:pt x="116417" y="1196033"/>
                </a:cubicBezTo>
                <a:cubicBezTo>
                  <a:pt x="117548" y="1197729"/>
                  <a:pt x="118368" y="1199680"/>
                  <a:pt x="119810" y="1201122"/>
                </a:cubicBezTo>
                <a:cubicBezTo>
                  <a:pt x="121252" y="1202564"/>
                  <a:pt x="123818" y="1202786"/>
                  <a:pt x="124899" y="1204515"/>
                </a:cubicBezTo>
                <a:cubicBezTo>
                  <a:pt x="126794" y="1207548"/>
                  <a:pt x="126308" y="1211718"/>
                  <a:pt x="128292" y="1214694"/>
                </a:cubicBezTo>
                <a:cubicBezTo>
                  <a:pt x="136044" y="1226322"/>
                  <a:pt x="126544" y="1211897"/>
                  <a:pt x="136774" y="1228266"/>
                </a:cubicBezTo>
                <a:cubicBezTo>
                  <a:pt x="137855" y="1229995"/>
                  <a:pt x="139255" y="1231531"/>
                  <a:pt x="140167" y="1233355"/>
                </a:cubicBezTo>
                <a:cubicBezTo>
                  <a:pt x="140967" y="1234955"/>
                  <a:pt x="140995" y="1236882"/>
                  <a:pt x="141864" y="1238445"/>
                </a:cubicBezTo>
                <a:cubicBezTo>
                  <a:pt x="143844" y="1242010"/>
                  <a:pt x="148650" y="1248624"/>
                  <a:pt x="148650" y="1248624"/>
                </a:cubicBezTo>
                <a:cubicBezTo>
                  <a:pt x="156716" y="1272821"/>
                  <a:pt x="148610" y="1247635"/>
                  <a:pt x="153739" y="1265588"/>
                </a:cubicBezTo>
                <a:cubicBezTo>
                  <a:pt x="154230" y="1267308"/>
                  <a:pt x="154319" y="1269281"/>
                  <a:pt x="155436" y="1270678"/>
                </a:cubicBezTo>
                <a:cubicBezTo>
                  <a:pt x="156710" y="1272270"/>
                  <a:pt x="158829" y="1272940"/>
                  <a:pt x="160525" y="1274071"/>
                </a:cubicBezTo>
                <a:cubicBezTo>
                  <a:pt x="161656" y="1275767"/>
                  <a:pt x="163006" y="1277336"/>
                  <a:pt x="163918" y="1279160"/>
                </a:cubicBezTo>
                <a:cubicBezTo>
                  <a:pt x="164718" y="1280760"/>
                  <a:pt x="164469" y="1282876"/>
                  <a:pt x="165614" y="1284250"/>
                </a:cubicBezTo>
                <a:cubicBezTo>
                  <a:pt x="167424" y="1286422"/>
                  <a:pt x="170253" y="1287499"/>
                  <a:pt x="172400" y="1289339"/>
                </a:cubicBezTo>
                <a:cubicBezTo>
                  <a:pt x="174222" y="1290900"/>
                  <a:pt x="175793" y="1292732"/>
                  <a:pt x="177490" y="1294428"/>
                </a:cubicBezTo>
                <a:cubicBezTo>
                  <a:pt x="178621" y="1297821"/>
                  <a:pt x="178899" y="1301631"/>
                  <a:pt x="180883" y="1304607"/>
                </a:cubicBezTo>
                <a:lnTo>
                  <a:pt x="187669" y="1314786"/>
                </a:lnTo>
                <a:cubicBezTo>
                  <a:pt x="193213" y="1331422"/>
                  <a:pt x="184224" y="1307922"/>
                  <a:pt x="194455" y="1323268"/>
                </a:cubicBezTo>
                <a:cubicBezTo>
                  <a:pt x="194542" y="1323399"/>
                  <a:pt x="196981" y="1334278"/>
                  <a:pt x="197847" y="1335144"/>
                </a:cubicBezTo>
                <a:cubicBezTo>
                  <a:pt x="199112" y="1336409"/>
                  <a:pt x="201240" y="1336275"/>
                  <a:pt x="202937" y="1336840"/>
                </a:cubicBezTo>
                <a:cubicBezTo>
                  <a:pt x="210854" y="1348715"/>
                  <a:pt x="206330" y="1344757"/>
                  <a:pt x="214812" y="1350412"/>
                </a:cubicBezTo>
                <a:cubicBezTo>
                  <a:pt x="222947" y="1374818"/>
                  <a:pt x="213077" y="1344340"/>
                  <a:pt x="221598" y="1374163"/>
                </a:cubicBezTo>
                <a:cubicBezTo>
                  <a:pt x="222581" y="1377602"/>
                  <a:pt x="223254" y="1381216"/>
                  <a:pt x="224991" y="1384342"/>
                </a:cubicBezTo>
                <a:cubicBezTo>
                  <a:pt x="226156" y="1386439"/>
                  <a:pt x="228384" y="1387735"/>
                  <a:pt x="230081" y="1389431"/>
                </a:cubicBezTo>
                <a:cubicBezTo>
                  <a:pt x="231743" y="1392755"/>
                  <a:pt x="237801" y="1405577"/>
                  <a:pt x="240259" y="1406396"/>
                </a:cubicBezTo>
                <a:lnTo>
                  <a:pt x="245349" y="1408092"/>
                </a:lnTo>
                <a:cubicBezTo>
                  <a:pt x="247523" y="1414615"/>
                  <a:pt x="248266" y="1420420"/>
                  <a:pt x="253831" y="1425057"/>
                </a:cubicBezTo>
                <a:cubicBezTo>
                  <a:pt x="255205" y="1426202"/>
                  <a:pt x="257224" y="1426188"/>
                  <a:pt x="258921" y="1426753"/>
                </a:cubicBezTo>
                <a:cubicBezTo>
                  <a:pt x="272060" y="1439893"/>
                  <a:pt x="265485" y="1436859"/>
                  <a:pt x="275885" y="1440325"/>
                </a:cubicBezTo>
                <a:cubicBezTo>
                  <a:pt x="277582" y="1442022"/>
                  <a:pt x="279132" y="1443879"/>
                  <a:pt x="280975" y="1445415"/>
                </a:cubicBezTo>
                <a:cubicBezTo>
                  <a:pt x="282541" y="1446720"/>
                  <a:pt x="284790" y="1447216"/>
                  <a:pt x="286064" y="1448808"/>
                </a:cubicBezTo>
                <a:cubicBezTo>
                  <a:pt x="292644" y="1457032"/>
                  <a:pt x="281748" y="1451893"/>
                  <a:pt x="292850" y="1455593"/>
                </a:cubicBezTo>
                <a:cubicBezTo>
                  <a:pt x="300439" y="1466977"/>
                  <a:pt x="291499" y="1455824"/>
                  <a:pt x="301332" y="1462379"/>
                </a:cubicBezTo>
                <a:cubicBezTo>
                  <a:pt x="303328" y="1463710"/>
                  <a:pt x="304387" y="1466197"/>
                  <a:pt x="306422" y="1467469"/>
                </a:cubicBezTo>
                <a:cubicBezTo>
                  <a:pt x="309004" y="1469083"/>
                  <a:pt x="312180" y="1469500"/>
                  <a:pt x="314904" y="1470862"/>
                </a:cubicBezTo>
                <a:cubicBezTo>
                  <a:pt x="316728" y="1471774"/>
                  <a:pt x="318224" y="1473243"/>
                  <a:pt x="319994" y="1474255"/>
                </a:cubicBezTo>
                <a:cubicBezTo>
                  <a:pt x="322190" y="1475510"/>
                  <a:pt x="324635" y="1476308"/>
                  <a:pt x="326780" y="1477648"/>
                </a:cubicBezTo>
                <a:cubicBezTo>
                  <a:pt x="329177" y="1479146"/>
                  <a:pt x="331419" y="1480897"/>
                  <a:pt x="333565" y="1482737"/>
                </a:cubicBezTo>
                <a:cubicBezTo>
                  <a:pt x="335387" y="1484299"/>
                  <a:pt x="336620" y="1486555"/>
                  <a:pt x="338655" y="1487827"/>
                </a:cubicBezTo>
                <a:cubicBezTo>
                  <a:pt x="341237" y="1489441"/>
                  <a:pt x="344310" y="1490088"/>
                  <a:pt x="347137" y="1491219"/>
                </a:cubicBezTo>
                <a:cubicBezTo>
                  <a:pt x="358166" y="1507765"/>
                  <a:pt x="340485" y="1482463"/>
                  <a:pt x="357316" y="1501398"/>
                </a:cubicBezTo>
                <a:cubicBezTo>
                  <a:pt x="360025" y="1504446"/>
                  <a:pt x="361219" y="1508694"/>
                  <a:pt x="364102" y="1511577"/>
                </a:cubicBezTo>
                <a:cubicBezTo>
                  <a:pt x="366364" y="1513839"/>
                  <a:pt x="368782" y="1515956"/>
                  <a:pt x="370888" y="1518363"/>
                </a:cubicBezTo>
                <a:cubicBezTo>
                  <a:pt x="372750" y="1520491"/>
                  <a:pt x="373978" y="1523150"/>
                  <a:pt x="375977" y="1525149"/>
                </a:cubicBezTo>
                <a:cubicBezTo>
                  <a:pt x="378081" y="1527253"/>
                  <a:pt x="384964" y="1531705"/>
                  <a:pt x="387853" y="1533631"/>
                </a:cubicBezTo>
                <a:cubicBezTo>
                  <a:pt x="388984" y="1535328"/>
                  <a:pt x="389882" y="1537205"/>
                  <a:pt x="391246" y="1538721"/>
                </a:cubicBezTo>
                <a:cubicBezTo>
                  <a:pt x="394991" y="1542882"/>
                  <a:pt x="400016" y="1545938"/>
                  <a:pt x="403121" y="1550596"/>
                </a:cubicBezTo>
                <a:cubicBezTo>
                  <a:pt x="411126" y="1562603"/>
                  <a:pt x="401070" y="1547723"/>
                  <a:pt x="411603" y="1562471"/>
                </a:cubicBezTo>
                <a:cubicBezTo>
                  <a:pt x="412788" y="1564130"/>
                  <a:pt x="413404" y="1566287"/>
                  <a:pt x="414996" y="1567561"/>
                </a:cubicBezTo>
                <a:cubicBezTo>
                  <a:pt x="416393" y="1568678"/>
                  <a:pt x="418389" y="1568692"/>
                  <a:pt x="420086" y="1569257"/>
                </a:cubicBezTo>
                <a:cubicBezTo>
                  <a:pt x="421782" y="1570388"/>
                  <a:pt x="423351" y="1571738"/>
                  <a:pt x="425175" y="1572650"/>
                </a:cubicBezTo>
                <a:cubicBezTo>
                  <a:pt x="429353" y="1574739"/>
                  <a:pt x="436530" y="1575391"/>
                  <a:pt x="440443" y="1576043"/>
                </a:cubicBezTo>
                <a:cubicBezTo>
                  <a:pt x="441009" y="1577740"/>
                  <a:pt x="441023" y="1579736"/>
                  <a:pt x="442140" y="1581133"/>
                </a:cubicBezTo>
                <a:cubicBezTo>
                  <a:pt x="443739" y="1583132"/>
                  <a:pt x="452345" y="1587084"/>
                  <a:pt x="454015" y="1587919"/>
                </a:cubicBezTo>
                <a:cubicBezTo>
                  <a:pt x="455146" y="1589615"/>
                  <a:pt x="455966" y="1591566"/>
                  <a:pt x="457408" y="1593008"/>
                </a:cubicBezTo>
                <a:cubicBezTo>
                  <a:pt x="461314" y="1596913"/>
                  <a:pt x="464092" y="1596799"/>
                  <a:pt x="469283" y="1598097"/>
                </a:cubicBezTo>
                <a:cubicBezTo>
                  <a:pt x="471446" y="1601342"/>
                  <a:pt x="474247" y="1606265"/>
                  <a:pt x="477766" y="1608276"/>
                </a:cubicBezTo>
                <a:cubicBezTo>
                  <a:pt x="479790" y="1609433"/>
                  <a:pt x="482290" y="1609407"/>
                  <a:pt x="484552" y="1609973"/>
                </a:cubicBezTo>
                <a:cubicBezTo>
                  <a:pt x="491891" y="1620981"/>
                  <a:pt x="482933" y="1610017"/>
                  <a:pt x="494731" y="1616759"/>
                </a:cubicBezTo>
                <a:cubicBezTo>
                  <a:pt x="496814" y="1617949"/>
                  <a:pt x="497999" y="1620287"/>
                  <a:pt x="499820" y="1621848"/>
                </a:cubicBezTo>
                <a:cubicBezTo>
                  <a:pt x="506355" y="1627449"/>
                  <a:pt x="504987" y="1626397"/>
                  <a:pt x="511695" y="1628634"/>
                </a:cubicBezTo>
                <a:cubicBezTo>
                  <a:pt x="513392" y="1630896"/>
                  <a:pt x="514693" y="1633518"/>
                  <a:pt x="516785" y="1635420"/>
                </a:cubicBezTo>
                <a:cubicBezTo>
                  <a:pt x="520969" y="1639224"/>
                  <a:pt x="527220" y="1640894"/>
                  <a:pt x="530357" y="1645599"/>
                </a:cubicBezTo>
                <a:cubicBezTo>
                  <a:pt x="531488" y="1647295"/>
                  <a:pt x="532216" y="1649345"/>
                  <a:pt x="533750" y="1650688"/>
                </a:cubicBezTo>
                <a:cubicBezTo>
                  <a:pt x="536819" y="1653373"/>
                  <a:pt x="543928" y="1657474"/>
                  <a:pt x="543928" y="1657474"/>
                </a:cubicBezTo>
                <a:cubicBezTo>
                  <a:pt x="544494" y="1659170"/>
                  <a:pt x="544170" y="1661524"/>
                  <a:pt x="545625" y="1662563"/>
                </a:cubicBezTo>
                <a:cubicBezTo>
                  <a:pt x="548535" y="1664642"/>
                  <a:pt x="555804" y="1665956"/>
                  <a:pt x="555804" y="1665956"/>
                </a:cubicBezTo>
                <a:cubicBezTo>
                  <a:pt x="563870" y="1671334"/>
                  <a:pt x="558957" y="1668703"/>
                  <a:pt x="571072" y="1672742"/>
                </a:cubicBezTo>
                <a:cubicBezTo>
                  <a:pt x="572768" y="1673308"/>
                  <a:pt x="574673" y="1673447"/>
                  <a:pt x="576161" y="1674439"/>
                </a:cubicBezTo>
                <a:cubicBezTo>
                  <a:pt x="577858" y="1675570"/>
                  <a:pt x="579427" y="1676920"/>
                  <a:pt x="581251" y="1677832"/>
                </a:cubicBezTo>
                <a:cubicBezTo>
                  <a:pt x="583682" y="1679047"/>
                  <a:pt x="590956" y="1680682"/>
                  <a:pt x="593126" y="1681225"/>
                </a:cubicBezTo>
                <a:cubicBezTo>
                  <a:pt x="594823" y="1682356"/>
                  <a:pt x="596392" y="1683706"/>
                  <a:pt x="598216" y="1684618"/>
                </a:cubicBezTo>
                <a:cubicBezTo>
                  <a:pt x="605421" y="1688220"/>
                  <a:pt x="602255" y="1683510"/>
                  <a:pt x="608394" y="1691403"/>
                </a:cubicBezTo>
                <a:cubicBezTo>
                  <a:pt x="610898" y="1694622"/>
                  <a:pt x="613356" y="1697935"/>
                  <a:pt x="615180" y="1701582"/>
                </a:cubicBezTo>
                <a:cubicBezTo>
                  <a:pt x="616311" y="1703844"/>
                  <a:pt x="616954" y="1706425"/>
                  <a:pt x="618573" y="1708368"/>
                </a:cubicBezTo>
                <a:cubicBezTo>
                  <a:pt x="619878" y="1709934"/>
                  <a:pt x="621966" y="1710630"/>
                  <a:pt x="623663" y="1711761"/>
                </a:cubicBezTo>
                <a:cubicBezTo>
                  <a:pt x="624794" y="1714023"/>
                  <a:pt x="625801" y="1716351"/>
                  <a:pt x="627056" y="1718547"/>
                </a:cubicBezTo>
                <a:cubicBezTo>
                  <a:pt x="628068" y="1720317"/>
                  <a:pt x="629537" y="1721813"/>
                  <a:pt x="630449" y="1723637"/>
                </a:cubicBezTo>
                <a:cubicBezTo>
                  <a:pt x="631249" y="1725236"/>
                  <a:pt x="630881" y="1727462"/>
                  <a:pt x="632145" y="1728726"/>
                </a:cubicBezTo>
                <a:cubicBezTo>
                  <a:pt x="633409" y="1729990"/>
                  <a:pt x="635538" y="1729857"/>
                  <a:pt x="637234" y="1730422"/>
                </a:cubicBezTo>
                <a:cubicBezTo>
                  <a:pt x="638931" y="1731553"/>
                  <a:pt x="640882" y="1732373"/>
                  <a:pt x="642324" y="1733815"/>
                </a:cubicBezTo>
                <a:cubicBezTo>
                  <a:pt x="643766" y="1735257"/>
                  <a:pt x="644125" y="1737631"/>
                  <a:pt x="645717" y="1738905"/>
                </a:cubicBezTo>
                <a:cubicBezTo>
                  <a:pt x="647113" y="1740022"/>
                  <a:pt x="649081" y="1740131"/>
                  <a:pt x="650806" y="1740601"/>
                </a:cubicBezTo>
                <a:cubicBezTo>
                  <a:pt x="655305" y="1741828"/>
                  <a:pt x="660048" y="1742262"/>
                  <a:pt x="664378" y="1743994"/>
                </a:cubicBezTo>
                <a:cubicBezTo>
                  <a:pt x="676184" y="1748717"/>
                  <a:pt x="669967" y="1746422"/>
                  <a:pt x="683039" y="1750780"/>
                </a:cubicBezTo>
                <a:cubicBezTo>
                  <a:pt x="684736" y="1751346"/>
                  <a:pt x="686394" y="1752043"/>
                  <a:pt x="688129" y="1752477"/>
                </a:cubicBezTo>
                <a:cubicBezTo>
                  <a:pt x="704498" y="1756569"/>
                  <a:pt x="697128" y="1754956"/>
                  <a:pt x="710183" y="1757566"/>
                </a:cubicBezTo>
                <a:cubicBezTo>
                  <a:pt x="711879" y="1758697"/>
                  <a:pt x="713379" y="1760202"/>
                  <a:pt x="715272" y="1760959"/>
                </a:cubicBezTo>
                <a:cubicBezTo>
                  <a:pt x="727528" y="1765862"/>
                  <a:pt x="735058" y="1764960"/>
                  <a:pt x="749202" y="1766048"/>
                </a:cubicBezTo>
                <a:cubicBezTo>
                  <a:pt x="750898" y="1766614"/>
                  <a:pt x="752545" y="1767357"/>
                  <a:pt x="754291" y="1767745"/>
                </a:cubicBezTo>
                <a:cubicBezTo>
                  <a:pt x="757649" y="1768491"/>
                  <a:pt x="761086" y="1768826"/>
                  <a:pt x="764470" y="1769441"/>
                </a:cubicBezTo>
                <a:cubicBezTo>
                  <a:pt x="767307" y="1769957"/>
                  <a:pt x="770125" y="1770572"/>
                  <a:pt x="772952" y="1771138"/>
                </a:cubicBezTo>
                <a:cubicBezTo>
                  <a:pt x="774649" y="1773400"/>
                  <a:pt x="775895" y="1776084"/>
                  <a:pt x="778042" y="1777924"/>
                </a:cubicBezTo>
                <a:cubicBezTo>
                  <a:pt x="779962" y="1779570"/>
                  <a:pt x="783040" y="1779529"/>
                  <a:pt x="784828" y="1781317"/>
                </a:cubicBezTo>
                <a:cubicBezTo>
                  <a:pt x="786616" y="1783105"/>
                  <a:pt x="786602" y="1786160"/>
                  <a:pt x="788221" y="1788103"/>
                </a:cubicBezTo>
                <a:cubicBezTo>
                  <a:pt x="789935" y="1790160"/>
                  <a:pt x="798282" y="1793981"/>
                  <a:pt x="800096" y="1794888"/>
                </a:cubicBezTo>
                <a:cubicBezTo>
                  <a:pt x="802358" y="1797150"/>
                  <a:pt x="804220" y="1799900"/>
                  <a:pt x="806882" y="1801674"/>
                </a:cubicBezTo>
                <a:cubicBezTo>
                  <a:pt x="811097" y="1804484"/>
                  <a:pt x="815957" y="1804837"/>
                  <a:pt x="820454" y="1806764"/>
                </a:cubicBezTo>
                <a:cubicBezTo>
                  <a:pt x="832871" y="1812086"/>
                  <a:pt x="821518" y="1808727"/>
                  <a:pt x="834026" y="1811853"/>
                </a:cubicBezTo>
                <a:cubicBezTo>
                  <a:pt x="836853" y="1813550"/>
                  <a:pt x="839409" y="1815816"/>
                  <a:pt x="842508" y="1816943"/>
                </a:cubicBezTo>
                <a:cubicBezTo>
                  <a:pt x="845741" y="1818119"/>
                  <a:pt x="849329" y="1817893"/>
                  <a:pt x="852687" y="1818639"/>
                </a:cubicBezTo>
                <a:cubicBezTo>
                  <a:pt x="854433" y="1819027"/>
                  <a:pt x="856041" y="1819902"/>
                  <a:pt x="857776" y="1820336"/>
                </a:cubicBezTo>
                <a:cubicBezTo>
                  <a:pt x="860574" y="1821035"/>
                  <a:pt x="863444" y="1821406"/>
                  <a:pt x="866259" y="1822032"/>
                </a:cubicBezTo>
                <a:cubicBezTo>
                  <a:pt x="872642" y="1823450"/>
                  <a:pt x="872472" y="1823538"/>
                  <a:pt x="878134" y="1825425"/>
                </a:cubicBezTo>
                <a:cubicBezTo>
                  <a:pt x="886627" y="1833918"/>
                  <a:pt x="879463" y="1828726"/>
                  <a:pt x="893402" y="1832211"/>
                </a:cubicBezTo>
                <a:cubicBezTo>
                  <a:pt x="896872" y="1833079"/>
                  <a:pt x="900188" y="1834473"/>
                  <a:pt x="903581" y="1835604"/>
                </a:cubicBezTo>
                <a:cubicBezTo>
                  <a:pt x="919411" y="1840880"/>
                  <a:pt x="906900" y="1837211"/>
                  <a:pt x="942600" y="1838997"/>
                </a:cubicBezTo>
                <a:cubicBezTo>
                  <a:pt x="962486" y="1845626"/>
                  <a:pt x="942628" y="1839681"/>
                  <a:pt x="964654" y="1844086"/>
                </a:cubicBezTo>
                <a:cubicBezTo>
                  <a:pt x="966408" y="1844437"/>
                  <a:pt x="968009" y="1845349"/>
                  <a:pt x="969744" y="1845783"/>
                </a:cubicBezTo>
                <a:cubicBezTo>
                  <a:pt x="972541" y="1846482"/>
                  <a:pt x="975411" y="1846854"/>
                  <a:pt x="978226" y="1847479"/>
                </a:cubicBezTo>
                <a:cubicBezTo>
                  <a:pt x="980502" y="1847985"/>
                  <a:pt x="982707" y="1848821"/>
                  <a:pt x="985012" y="1849176"/>
                </a:cubicBezTo>
                <a:cubicBezTo>
                  <a:pt x="990073" y="1849955"/>
                  <a:pt x="995191" y="1850307"/>
                  <a:pt x="1000280" y="1850872"/>
                </a:cubicBezTo>
                <a:cubicBezTo>
                  <a:pt x="1002542" y="1851438"/>
                  <a:pt x="1004923" y="1851650"/>
                  <a:pt x="1007066" y="1852569"/>
                </a:cubicBezTo>
                <a:cubicBezTo>
                  <a:pt x="1008940" y="1853372"/>
                  <a:pt x="1010246" y="1855246"/>
                  <a:pt x="1012155" y="1855962"/>
                </a:cubicBezTo>
                <a:cubicBezTo>
                  <a:pt x="1014855" y="1856974"/>
                  <a:pt x="1017840" y="1856959"/>
                  <a:pt x="1020638" y="1857658"/>
                </a:cubicBezTo>
                <a:cubicBezTo>
                  <a:pt x="1027744" y="1859434"/>
                  <a:pt x="1024247" y="1859780"/>
                  <a:pt x="1032513" y="1861051"/>
                </a:cubicBezTo>
                <a:cubicBezTo>
                  <a:pt x="1037574" y="1861829"/>
                  <a:pt x="1042692" y="1862182"/>
                  <a:pt x="1047781" y="1862747"/>
                </a:cubicBezTo>
                <a:cubicBezTo>
                  <a:pt x="1049478" y="1863313"/>
                  <a:pt x="1051146" y="1863973"/>
                  <a:pt x="1052871" y="1864444"/>
                </a:cubicBezTo>
                <a:cubicBezTo>
                  <a:pt x="1057370" y="1865671"/>
                  <a:pt x="1066443" y="1867837"/>
                  <a:pt x="1066443" y="1867837"/>
                </a:cubicBezTo>
                <a:cubicBezTo>
                  <a:pt x="1068139" y="1868968"/>
                  <a:pt x="1069669" y="1870402"/>
                  <a:pt x="1071532" y="1871230"/>
                </a:cubicBezTo>
                <a:cubicBezTo>
                  <a:pt x="1089873" y="1879382"/>
                  <a:pt x="1115043" y="1878487"/>
                  <a:pt x="1132605" y="1879712"/>
                </a:cubicBezTo>
                <a:cubicBezTo>
                  <a:pt x="1142212" y="1880382"/>
                  <a:pt x="1151832" y="1880843"/>
                  <a:pt x="1161445" y="1881409"/>
                </a:cubicBezTo>
                <a:cubicBezTo>
                  <a:pt x="1164273" y="1882540"/>
                  <a:pt x="1167145" y="1883565"/>
                  <a:pt x="1169928" y="1884802"/>
                </a:cubicBezTo>
                <a:cubicBezTo>
                  <a:pt x="1172239" y="1885829"/>
                  <a:pt x="1174282" y="1887500"/>
                  <a:pt x="1176714" y="1888195"/>
                </a:cubicBezTo>
                <a:cubicBezTo>
                  <a:pt x="1182259" y="1889779"/>
                  <a:pt x="1193678" y="1891588"/>
                  <a:pt x="1193678" y="1891588"/>
                </a:cubicBezTo>
                <a:lnTo>
                  <a:pt x="1349754" y="1889891"/>
                </a:lnTo>
                <a:cubicBezTo>
                  <a:pt x="1362771" y="1889665"/>
                  <a:pt x="1375793" y="1889194"/>
                  <a:pt x="1388773" y="1888195"/>
                </a:cubicBezTo>
                <a:cubicBezTo>
                  <a:pt x="1390556" y="1888058"/>
                  <a:pt x="1392083" y="1886676"/>
                  <a:pt x="1393862" y="1886498"/>
                </a:cubicBezTo>
                <a:cubicBezTo>
                  <a:pt x="1409096" y="1884974"/>
                  <a:pt x="1424399" y="1884236"/>
                  <a:pt x="1439667" y="1883105"/>
                </a:cubicBezTo>
                <a:cubicBezTo>
                  <a:pt x="1453163" y="1880856"/>
                  <a:pt x="1466729" y="1879027"/>
                  <a:pt x="1480383" y="1878016"/>
                </a:cubicBezTo>
                <a:cubicBezTo>
                  <a:pt x="1489987" y="1877305"/>
                  <a:pt x="1499610" y="1876885"/>
                  <a:pt x="1509223" y="1876319"/>
                </a:cubicBezTo>
                <a:cubicBezTo>
                  <a:pt x="1510919" y="1875754"/>
                  <a:pt x="1512577" y="1875057"/>
                  <a:pt x="1514312" y="1874623"/>
                </a:cubicBezTo>
                <a:cubicBezTo>
                  <a:pt x="1517109" y="1873924"/>
                  <a:pt x="1520032" y="1873755"/>
                  <a:pt x="1522794" y="1872926"/>
                </a:cubicBezTo>
                <a:cubicBezTo>
                  <a:pt x="1531129" y="1870425"/>
                  <a:pt x="1538210" y="1865248"/>
                  <a:pt x="1546545" y="1862747"/>
                </a:cubicBezTo>
                <a:cubicBezTo>
                  <a:pt x="1551161" y="1861362"/>
                  <a:pt x="1565349" y="1859503"/>
                  <a:pt x="1568599" y="1859355"/>
                </a:cubicBezTo>
                <a:cubicBezTo>
                  <a:pt x="1588944" y="1858430"/>
                  <a:pt x="1609314" y="1858224"/>
                  <a:pt x="1629672" y="1857658"/>
                </a:cubicBezTo>
                <a:cubicBezTo>
                  <a:pt x="1639138" y="1851348"/>
                  <a:pt x="1631437" y="1855385"/>
                  <a:pt x="1648334" y="1852569"/>
                </a:cubicBezTo>
                <a:cubicBezTo>
                  <a:pt x="1662143" y="1850267"/>
                  <a:pt x="1647417" y="1850574"/>
                  <a:pt x="1666995" y="1849176"/>
                </a:cubicBezTo>
                <a:cubicBezTo>
                  <a:pt x="1678854" y="1848329"/>
                  <a:pt x="1690746" y="1848045"/>
                  <a:pt x="1702621" y="1847479"/>
                </a:cubicBezTo>
                <a:cubicBezTo>
                  <a:pt x="1703632" y="1847335"/>
                  <a:pt x="1716354" y="1846241"/>
                  <a:pt x="1719586" y="1844086"/>
                </a:cubicBezTo>
                <a:cubicBezTo>
                  <a:pt x="1721582" y="1842755"/>
                  <a:pt x="1722578" y="1840162"/>
                  <a:pt x="1724675" y="1838997"/>
                </a:cubicBezTo>
                <a:cubicBezTo>
                  <a:pt x="1730627" y="1835690"/>
                  <a:pt x="1736960" y="1835501"/>
                  <a:pt x="1743336" y="1833907"/>
                </a:cubicBezTo>
                <a:cubicBezTo>
                  <a:pt x="1745071" y="1833473"/>
                  <a:pt x="1746691" y="1832645"/>
                  <a:pt x="1748426" y="1832211"/>
                </a:cubicBezTo>
                <a:cubicBezTo>
                  <a:pt x="1751223" y="1831512"/>
                  <a:pt x="1754081" y="1831080"/>
                  <a:pt x="1756908" y="1830514"/>
                </a:cubicBezTo>
                <a:cubicBezTo>
                  <a:pt x="1761760" y="1827280"/>
                  <a:pt x="1766207" y="1823027"/>
                  <a:pt x="1772176" y="1822032"/>
                </a:cubicBezTo>
                <a:cubicBezTo>
                  <a:pt x="1777227" y="1821190"/>
                  <a:pt x="1782355" y="1820901"/>
                  <a:pt x="1787445" y="1820336"/>
                </a:cubicBezTo>
                <a:cubicBezTo>
                  <a:pt x="1827603" y="1800255"/>
                  <a:pt x="1781267" y="1823859"/>
                  <a:pt x="1809499" y="1808460"/>
                </a:cubicBezTo>
                <a:cubicBezTo>
                  <a:pt x="1812829" y="1806644"/>
                  <a:pt x="1816362" y="1805213"/>
                  <a:pt x="1819678" y="1803371"/>
                </a:cubicBezTo>
                <a:cubicBezTo>
                  <a:pt x="1821460" y="1802381"/>
                  <a:pt x="1822814" y="1800564"/>
                  <a:pt x="1824767" y="1799978"/>
                </a:cubicBezTo>
                <a:cubicBezTo>
                  <a:pt x="1828597" y="1798829"/>
                  <a:pt x="1832684" y="1798847"/>
                  <a:pt x="1836642" y="1798281"/>
                </a:cubicBezTo>
                <a:cubicBezTo>
                  <a:pt x="1862423" y="1787969"/>
                  <a:pt x="1829676" y="1802773"/>
                  <a:pt x="1850214" y="1788103"/>
                </a:cubicBezTo>
                <a:cubicBezTo>
                  <a:pt x="1852111" y="1786748"/>
                  <a:pt x="1854714" y="1786863"/>
                  <a:pt x="1857000" y="1786406"/>
                </a:cubicBezTo>
                <a:cubicBezTo>
                  <a:pt x="1860373" y="1785731"/>
                  <a:pt x="1863786" y="1785275"/>
                  <a:pt x="1867179" y="1784710"/>
                </a:cubicBezTo>
                <a:cubicBezTo>
                  <a:pt x="1883425" y="1776587"/>
                  <a:pt x="1861571" y="1786536"/>
                  <a:pt x="1889233" y="1779620"/>
                </a:cubicBezTo>
                <a:cubicBezTo>
                  <a:pt x="1891211" y="1779125"/>
                  <a:pt x="1892413" y="1776943"/>
                  <a:pt x="1894322" y="1776227"/>
                </a:cubicBezTo>
                <a:cubicBezTo>
                  <a:pt x="1897022" y="1775215"/>
                  <a:pt x="1899990" y="1775157"/>
                  <a:pt x="1902805" y="1774531"/>
                </a:cubicBezTo>
                <a:cubicBezTo>
                  <a:pt x="1905081" y="1774025"/>
                  <a:pt x="1907329" y="1773400"/>
                  <a:pt x="1909591" y="1772834"/>
                </a:cubicBezTo>
                <a:cubicBezTo>
                  <a:pt x="1914659" y="1769455"/>
                  <a:pt x="1920597" y="1764889"/>
                  <a:pt x="1926555" y="1762655"/>
                </a:cubicBezTo>
                <a:cubicBezTo>
                  <a:pt x="1928738" y="1761836"/>
                  <a:pt x="1931079" y="1761524"/>
                  <a:pt x="1933341" y="1760959"/>
                </a:cubicBezTo>
                <a:cubicBezTo>
                  <a:pt x="1939968" y="1757646"/>
                  <a:pt x="1939622" y="1758169"/>
                  <a:pt x="1945217" y="1754173"/>
                </a:cubicBezTo>
                <a:cubicBezTo>
                  <a:pt x="1947518" y="1752530"/>
                  <a:pt x="1949231" y="1749639"/>
                  <a:pt x="1952003" y="1749084"/>
                </a:cubicBezTo>
                <a:cubicBezTo>
                  <a:pt x="1960892" y="1747306"/>
                  <a:pt x="1970098" y="1747953"/>
                  <a:pt x="1979146" y="1747387"/>
                </a:cubicBezTo>
                <a:cubicBezTo>
                  <a:pt x="1981408" y="1745691"/>
                  <a:pt x="1983348" y="1743446"/>
                  <a:pt x="1985932" y="1742298"/>
                </a:cubicBezTo>
                <a:cubicBezTo>
                  <a:pt x="1988567" y="1741127"/>
                  <a:pt x="1991617" y="1741300"/>
                  <a:pt x="1994414" y="1740601"/>
                </a:cubicBezTo>
                <a:cubicBezTo>
                  <a:pt x="1996149" y="1740167"/>
                  <a:pt x="1997807" y="1739470"/>
                  <a:pt x="1999504" y="1738905"/>
                </a:cubicBezTo>
                <a:cubicBezTo>
                  <a:pt x="2011625" y="1720722"/>
                  <a:pt x="1992752" y="1748312"/>
                  <a:pt x="2007986" y="1728726"/>
                </a:cubicBezTo>
                <a:cubicBezTo>
                  <a:pt x="2010490" y="1725507"/>
                  <a:pt x="2012510" y="1721940"/>
                  <a:pt x="2014772" y="1718547"/>
                </a:cubicBezTo>
                <a:cubicBezTo>
                  <a:pt x="2015903" y="1716851"/>
                  <a:pt x="2016469" y="1714589"/>
                  <a:pt x="2018165" y="1713458"/>
                </a:cubicBezTo>
                <a:cubicBezTo>
                  <a:pt x="2019862" y="1712327"/>
                  <a:pt x="2021596" y="1711250"/>
                  <a:pt x="2023255" y="1710065"/>
                </a:cubicBezTo>
                <a:cubicBezTo>
                  <a:pt x="2025556" y="1708422"/>
                  <a:pt x="2027643" y="1706474"/>
                  <a:pt x="2030040" y="1704975"/>
                </a:cubicBezTo>
                <a:cubicBezTo>
                  <a:pt x="2032185" y="1703635"/>
                  <a:pt x="2034681" y="1702922"/>
                  <a:pt x="2036826" y="1701582"/>
                </a:cubicBezTo>
                <a:cubicBezTo>
                  <a:pt x="2052357" y="1691876"/>
                  <a:pt x="2034614" y="1701545"/>
                  <a:pt x="2050398" y="1689707"/>
                </a:cubicBezTo>
                <a:cubicBezTo>
                  <a:pt x="2054834" y="1686380"/>
                  <a:pt x="2058819" y="1685905"/>
                  <a:pt x="2063970" y="1684618"/>
                </a:cubicBezTo>
                <a:cubicBezTo>
                  <a:pt x="2065666" y="1682356"/>
                  <a:pt x="2067060" y="1679831"/>
                  <a:pt x="2069059" y="1677832"/>
                </a:cubicBezTo>
                <a:cubicBezTo>
                  <a:pt x="2071620" y="1675271"/>
                  <a:pt x="2074613" y="1673176"/>
                  <a:pt x="2077542" y="1671046"/>
                </a:cubicBezTo>
                <a:cubicBezTo>
                  <a:pt x="2080840" y="1668648"/>
                  <a:pt x="2084074" y="1666084"/>
                  <a:pt x="2087721" y="1664260"/>
                </a:cubicBezTo>
                <a:cubicBezTo>
                  <a:pt x="2090920" y="1662661"/>
                  <a:pt x="2094392" y="1661569"/>
                  <a:pt x="2097899" y="1660867"/>
                </a:cubicBezTo>
                <a:cubicBezTo>
                  <a:pt x="2111955" y="1658055"/>
                  <a:pt x="2103513" y="1659457"/>
                  <a:pt x="2123347" y="1657474"/>
                </a:cubicBezTo>
                <a:cubicBezTo>
                  <a:pt x="2125609" y="1655212"/>
                  <a:pt x="2127573" y="1652607"/>
                  <a:pt x="2130132" y="1650688"/>
                </a:cubicBezTo>
                <a:cubicBezTo>
                  <a:pt x="2133487" y="1648171"/>
                  <a:pt x="2138076" y="1646909"/>
                  <a:pt x="2142008" y="1645599"/>
                </a:cubicBezTo>
                <a:cubicBezTo>
                  <a:pt x="2143704" y="1644468"/>
                  <a:pt x="2145733" y="1643721"/>
                  <a:pt x="2147097" y="1642206"/>
                </a:cubicBezTo>
                <a:cubicBezTo>
                  <a:pt x="2164200" y="1623202"/>
                  <a:pt x="2150516" y="1633141"/>
                  <a:pt x="2162365" y="1625241"/>
                </a:cubicBezTo>
                <a:cubicBezTo>
                  <a:pt x="2176007" y="1604777"/>
                  <a:pt x="2161719" y="1624768"/>
                  <a:pt x="2177634" y="1606580"/>
                </a:cubicBezTo>
                <a:cubicBezTo>
                  <a:pt x="2184379" y="1598871"/>
                  <a:pt x="2177330" y="1603490"/>
                  <a:pt x="2186116" y="1594704"/>
                </a:cubicBezTo>
                <a:cubicBezTo>
                  <a:pt x="2187558" y="1593262"/>
                  <a:pt x="2189639" y="1592616"/>
                  <a:pt x="2191206" y="1591311"/>
                </a:cubicBezTo>
                <a:cubicBezTo>
                  <a:pt x="2193049" y="1589775"/>
                  <a:pt x="2194343" y="1587616"/>
                  <a:pt x="2196295" y="1586222"/>
                </a:cubicBezTo>
                <a:cubicBezTo>
                  <a:pt x="2198353" y="1584752"/>
                  <a:pt x="2201058" y="1584346"/>
                  <a:pt x="2203081" y="1582829"/>
                </a:cubicBezTo>
                <a:cubicBezTo>
                  <a:pt x="2205640" y="1580910"/>
                  <a:pt x="2207460" y="1578149"/>
                  <a:pt x="2209867" y="1576043"/>
                </a:cubicBezTo>
                <a:cubicBezTo>
                  <a:pt x="2211995" y="1574181"/>
                  <a:pt x="2214654" y="1572953"/>
                  <a:pt x="2216653" y="1570954"/>
                </a:cubicBezTo>
                <a:cubicBezTo>
                  <a:pt x="2218652" y="1568955"/>
                  <a:pt x="2219389" y="1565736"/>
                  <a:pt x="2221742" y="1564168"/>
                </a:cubicBezTo>
                <a:cubicBezTo>
                  <a:pt x="2225672" y="1561548"/>
                  <a:pt x="2233967" y="1560658"/>
                  <a:pt x="2238707" y="1559078"/>
                </a:cubicBezTo>
                <a:cubicBezTo>
                  <a:pt x="2241596" y="1558115"/>
                  <a:pt x="2244406" y="1556922"/>
                  <a:pt x="2247189" y="1555685"/>
                </a:cubicBezTo>
                <a:cubicBezTo>
                  <a:pt x="2249500" y="1554658"/>
                  <a:pt x="2251576" y="1553093"/>
                  <a:pt x="2253975" y="1552293"/>
                </a:cubicBezTo>
                <a:cubicBezTo>
                  <a:pt x="2256711" y="1551381"/>
                  <a:pt x="2259630" y="1551162"/>
                  <a:pt x="2262458" y="1550596"/>
                </a:cubicBezTo>
                <a:cubicBezTo>
                  <a:pt x="2264154" y="1548900"/>
                  <a:pt x="2265595" y="1546901"/>
                  <a:pt x="2267547" y="1545507"/>
                </a:cubicBezTo>
                <a:cubicBezTo>
                  <a:pt x="2269605" y="1544037"/>
                  <a:pt x="2272545" y="1543902"/>
                  <a:pt x="2274333" y="1542114"/>
                </a:cubicBezTo>
                <a:cubicBezTo>
                  <a:pt x="2275597" y="1540849"/>
                  <a:pt x="2274912" y="1538421"/>
                  <a:pt x="2276029" y="1537024"/>
                </a:cubicBezTo>
                <a:cubicBezTo>
                  <a:pt x="2277303" y="1535432"/>
                  <a:pt x="2279422" y="1534762"/>
                  <a:pt x="2281119" y="1533631"/>
                </a:cubicBezTo>
                <a:cubicBezTo>
                  <a:pt x="2282250" y="1531369"/>
                  <a:pt x="2283257" y="1529041"/>
                  <a:pt x="2284512" y="1526845"/>
                </a:cubicBezTo>
                <a:cubicBezTo>
                  <a:pt x="2285524" y="1525075"/>
                  <a:pt x="2286993" y="1523580"/>
                  <a:pt x="2287905" y="1521756"/>
                </a:cubicBezTo>
                <a:cubicBezTo>
                  <a:pt x="2288705" y="1520157"/>
                  <a:pt x="2288973" y="1518341"/>
                  <a:pt x="2289601" y="1516667"/>
                </a:cubicBezTo>
                <a:cubicBezTo>
                  <a:pt x="2290670" y="1513815"/>
                  <a:pt x="2291632" y="1510908"/>
                  <a:pt x="2292994" y="1508184"/>
                </a:cubicBezTo>
                <a:cubicBezTo>
                  <a:pt x="2293906" y="1506360"/>
                  <a:pt x="2295256" y="1504791"/>
                  <a:pt x="2296387" y="1503095"/>
                </a:cubicBezTo>
                <a:cubicBezTo>
                  <a:pt x="2296952" y="1500833"/>
                  <a:pt x="2296926" y="1498333"/>
                  <a:pt x="2298083" y="1496309"/>
                </a:cubicBezTo>
                <a:cubicBezTo>
                  <a:pt x="2300093" y="1492791"/>
                  <a:pt x="2305018" y="1489989"/>
                  <a:pt x="2308262" y="1487827"/>
                </a:cubicBezTo>
                <a:cubicBezTo>
                  <a:pt x="2308828" y="1486130"/>
                  <a:pt x="2308694" y="1484002"/>
                  <a:pt x="2309959" y="1482737"/>
                </a:cubicBezTo>
                <a:cubicBezTo>
                  <a:pt x="2315609" y="1477087"/>
                  <a:pt x="2321626" y="1475356"/>
                  <a:pt x="2328620" y="1472558"/>
                </a:cubicBezTo>
                <a:cubicBezTo>
                  <a:pt x="2336577" y="1460623"/>
                  <a:pt x="2325821" y="1474157"/>
                  <a:pt x="2340495" y="1465772"/>
                </a:cubicBezTo>
                <a:cubicBezTo>
                  <a:pt x="2342265" y="1464760"/>
                  <a:pt x="2342757" y="1462379"/>
                  <a:pt x="2343888" y="1460683"/>
                </a:cubicBezTo>
                <a:cubicBezTo>
                  <a:pt x="2345858" y="1421289"/>
                  <a:pt x="2334566" y="1430144"/>
                  <a:pt x="2352371" y="1425057"/>
                </a:cubicBezTo>
                <a:cubicBezTo>
                  <a:pt x="2354090" y="1424566"/>
                  <a:pt x="2355764" y="1423926"/>
                  <a:pt x="2357460" y="1423360"/>
                </a:cubicBezTo>
                <a:cubicBezTo>
                  <a:pt x="2357719" y="1422971"/>
                  <a:pt x="2363827" y="1414778"/>
                  <a:pt x="2362550" y="1413182"/>
                </a:cubicBezTo>
                <a:cubicBezTo>
                  <a:pt x="2360647" y="1410804"/>
                  <a:pt x="2356919" y="1410858"/>
                  <a:pt x="2354067" y="1409789"/>
                </a:cubicBezTo>
                <a:cubicBezTo>
                  <a:pt x="2352393" y="1409161"/>
                  <a:pt x="2350622" y="1408796"/>
                  <a:pt x="2348978" y="1408092"/>
                </a:cubicBezTo>
                <a:cubicBezTo>
                  <a:pt x="2346654" y="1407096"/>
                  <a:pt x="2344591" y="1405499"/>
                  <a:pt x="2342192" y="1404699"/>
                </a:cubicBezTo>
                <a:cubicBezTo>
                  <a:pt x="2339456" y="1403787"/>
                  <a:pt x="2336537" y="1403568"/>
                  <a:pt x="2333709" y="1403003"/>
                </a:cubicBezTo>
                <a:cubicBezTo>
                  <a:pt x="2331447" y="1401306"/>
                  <a:pt x="2328923" y="1399912"/>
                  <a:pt x="2326924" y="1397913"/>
                </a:cubicBezTo>
                <a:cubicBezTo>
                  <a:pt x="2324925" y="1395914"/>
                  <a:pt x="2323478" y="1393428"/>
                  <a:pt x="2321834" y="1391127"/>
                </a:cubicBezTo>
                <a:cubicBezTo>
                  <a:pt x="2320649" y="1389468"/>
                  <a:pt x="2319883" y="1387480"/>
                  <a:pt x="2318441" y="1386038"/>
                </a:cubicBezTo>
                <a:cubicBezTo>
                  <a:pt x="2316999" y="1384596"/>
                  <a:pt x="2315048" y="1383776"/>
                  <a:pt x="2313352" y="1382645"/>
                </a:cubicBezTo>
                <a:cubicBezTo>
                  <a:pt x="2312173" y="1379110"/>
                  <a:pt x="2310590" y="1373564"/>
                  <a:pt x="2308262" y="1370770"/>
                </a:cubicBezTo>
                <a:cubicBezTo>
                  <a:pt x="2306957" y="1369204"/>
                  <a:pt x="2304869" y="1368508"/>
                  <a:pt x="2303173" y="1367377"/>
                </a:cubicBezTo>
                <a:cubicBezTo>
                  <a:pt x="2302042" y="1365680"/>
                  <a:pt x="2301222" y="1363729"/>
                  <a:pt x="2299780" y="1362287"/>
                </a:cubicBezTo>
                <a:cubicBezTo>
                  <a:pt x="2296547" y="1359053"/>
                  <a:pt x="2290027" y="1356889"/>
                  <a:pt x="2286208" y="1355501"/>
                </a:cubicBezTo>
                <a:cubicBezTo>
                  <a:pt x="2282847" y="1354279"/>
                  <a:pt x="2276029" y="1352109"/>
                  <a:pt x="2276029" y="1352109"/>
                </a:cubicBezTo>
                <a:cubicBezTo>
                  <a:pt x="2274333" y="1350412"/>
                  <a:pt x="2273023" y="1348209"/>
                  <a:pt x="2270940" y="1347019"/>
                </a:cubicBezTo>
                <a:cubicBezTo>
                  <a:pt x="2268916" y="1345862"/>
                  <a:pt x="2266366" y="1346060"/>
                  <a:pt x="2264154" y="1345323"/>
                </a:cubicBezTo>
                <a:cubicBezTo>
                  <a:pt x="2261265" y="1344360"/>
                  <a:pt x="2258499" y="1343061"/>
                  <a:pt x="2255672" y="1341930"/>
                </a:cubicBezTo>
                <a:cubicBezTo>
                  <a:pt x="2253410" y="1339668"/>
                  <a:pt x="2251384" y="1337142"/>
                  <a:pt x="2248886" y="1335144"/>
                </a:cubicBezTo>
                <a:cubicBezTo>
                  <a:pt x="2245702" y="1332597"/>
                  <a:pt x="2242100" y="1330620"/>
                  <a:pt x="2238707" y="1328358"/>
                </a:cubicBezTo>
                <a:cubicBezTo>
                  <a:pt x="2237010" y="1327227"/>
                  <a:pt x="2235059" y="1326407"/>
                  <a:pt x="2233617" y="1324965"/>
                </a:cubicBezTo>
                <a:cubicBezTo>
                  <a:pt x="2226740" y="1318087"/>
                  <a:pt x="2230674" y="1320948"/>
                  <a:pt x="2221742" y="1316483"/>
                </a:cubicBezTo>
                <a:cubicBezTo>
                  <a:pt x="2220611" y="1314786"/>
                  <a:pt x="2219791" y="1312835"/>
                  <a:pt x="2218349" y="1311393"/>
                </a:cubicBezTo>
                <a:cubicBezTo>
                  <a:pt x="2216171" y="1309215"/>
                  <a:pt x="2208433" y="1303303"/>
                  <a:pt x="2204777" y="1301214"/>
                </a:cubicBezTo>
                <a:cubicBezTo>
                  <a:pt x="2202581" y="1299959"/>
                  <a:pt x="2200253" y="1298952"/>
                  <a:pt x="2197991" y="1297821"/>
                </a:cubicBezTo>
                <a:cubicBezTo>
                  <a:pt x="2197426" y="1296125"/>
                  <a:pt x="2197287" y="1294220"/>
                  <a:pt x="2196295" y="1292732"/>
                </a:cubicBezTo>
                <a:cubicBezTo>
                  <a:pt x="2194417" y="1289914"/>
                  <a:pt x="2189249" y="1285816"/>
                  <a:pt x="2186116" y="1284250"/>
                </a:cubicBezTo>
                <a:cubicBezTo>
                  <a:pt x="2184517" y="1283450"/>
                  <a:pt x="2182723" y="1283119"/>
                  <a:pt x="2181027" y="1282553"/>
                </a:cubicBezTo>
                <a:cubicBezTo>
                  <a:pt x="2180461" y="1280857"/>
                  <a:pt x="2180594" y="1278728"/>
                  <a:pt x="2179330" y="1277464"/>
                </a:cubicBezTo>
                <a:cubicBezTo>
                  <a:pt x="2178066" y="1276200"/>
                  <a:pt x="2175729" y="1276759"/>
                  <a:pt x="2174241" y="1275767"/>
                </a:cubicBezTo>
                <a:cubicBezTo>
                  <a:pt x="2172245" y="1274436"/>
                  <a:pt x="2170687" y="1272521"/>
                  <a:pt x="2169151" y="1270678"/>
                </a:cubicBezTo>
                <a:cubicBezTo>
                  <a:pt x="2167846" y="1269112"/>
                  <a:pt x="2167200" y="1267030"/>
                  <a:pt x="2165758" y="1265588"/>
                </a:cubicBezTo>
                <a:cubicBezTo>
                  <a:pt x="2154518" y="1254347"/>
                  <a:pt x="2163124" y="1266498"/>
                  <a:pt x="2153883" y="1255409"/>
                </a:cubicBezTo>
                <a:cubicBezTo>
                  <a:pt x="2152578" y="1253843"/>
                  <a:pt x="2152056" y="1251625"/>
                  <a:pt x="2150490" y="1250320"/>
                </a:cubicBezTo>
                <a:cubicBezTo>
                  <a:pt x="2148547" y="1248701"/>
                  <a:pt x="2145900" y="1248182"/>
                  <a:pt x="2143704" y="1246927"/>
                </a:cubicBezTo>
                <a:cubicBezTo>
                  <a:pt x="2141934" y="1245915"/>
                  <a:pt x="2140163" y="1244861"/>
                  <a:pt x="2138615" y="1243534"/>
                </a:cubicBezTo>
                <a:cubicBezTo>
                  <a:pt x="2136186" y="1241452"/>
                  <a:pt x="2134388" y="1238667"/>
                  <a:pt x="2131829" y="1236748"/>
                </a:cubicBezTo>
                <a:cubicBezTo>
                  <a:pt x="2128474" y="1234232"/>
                  <a:pt x="2123886" y="1232969"/>
                  <a:pt x="2119954" y="1231659"/>
                </a:cubicBezTo>
                <a:cubicBezTo>
                  <a:pt x="2118257" y="1230528"/>
                  <a:pt x="2116430" y="1229571"/>
                  <a:pt x="2114864" y="1228266"/>
                </a:cubicBezTo>
                <a:cubicBezTo>
                  <a:pt x="2113021" y="1226730"/>
                  <a:pt x="2111921" y="1224249"/>
                  <a:pt x="2109775" y="1223176"/>
                </a:cubicBezTo>
                <a:cubicBezTo>
                  <a:pt x="2106093" y="1221335"/>
                  <a:pt x="2101805" y="1221085"/>
                  <a:pt x="2097899" y="1219783"/>
                </a:cubicBezTo>
                <a:cubicBezTo>
                  <a:pt x="2095010" y="1218820"/>
                  <a:pt x="2092306" y="1217354"/>
                  <a:pt x="2089417" y="1216391"/>
                </a:cubicBezTo>
                <a:cubicBezTo>
                  <a:pt x="2087205" y="1215654"/>
                  <a:pt x="2084873" y="1215335"/>
                  <a:pt x="2082631" y="1214694"/>
                </a:cubicBezTo>
                <a:cubicBezTo>
                  <a:pt x="2080912" y="1214203"/>
                  <a:pt x="2079238" y="1213563"/>
                  <a:pt x="2077542" y="1212998"/>
                </a:cubicBezTo>
                <a:cubicBezTo>
                  <a:pt x="2076976" y="1211301"/>
                  <a:pt x="2077110" y="1209173"/>
                  <a:pt x="2075845" y="1207908"/>
                </a:cubicBezTo>
                <a:cubicBezTo>
                  <a:pt x="2072333" y="1204396"/>
                  <a:pt x="2064866" y="1203677"/>
                  <a:pt x="2060577" y="1202819"/>
                </a:cubicBezTo>
                <a:cubicBezTo>
                  <a:pt x="2056053" y="1199426"/>
                  <a:pt x="2052255" y="1194740"/>
                  <a:pt x="2047005" y="1192640"/>
                </a:cubicBezTo>
                <a:cubicBezTo>
                  <a:pt x="2036630" y="1188490"/>
                  <a:pt x="2041057" y="1190936"/>
                  <a:pt x="2033433" y="1185854"/>
                </a:cubicBezTo>
                <a:cubicBezTo>
                  <a:pt x="2032302" y="1184158"/>
                  <a:pt x="2031482" y="1182207"/>
                  <a:pt x="2030040" y="1180765"/>
                </a:cubicBezTo>
                <a:cubicBezTo>
                  <a:pt x="2028598" y="1179323"/>
                  <a:pt x="2026610" y="1178557"/>
                  <a:pt x="2024951" y="1177372"/>
                </a:cubicBezTo>
                <a:cubicBezTo>
                  <a:pt x="2022650" y="1175728"/>
                  <a:pt x="2020293" y="1174144"/>
                  <a:pt x="2018165" y="1172282"/>
                </a:cubicBezTo>
                <a:cubicBezTo>
                  <a:pt x="2015758" y="1170175"/>
                  <a:pt x="2014041" y="1167270"/>
                  <a:pt x="2011379" y="1165496"/>
                </a:cubicBezTo>
                <a:cubicBezTo>
                  <a:pt x="2008845" y="1163807"/>
                  <a:pt x="2005621" y="1163465"/>
                  <a:pt x="2002897" y="1162103"/>
                </a:cubicBezTo>
                <a:cubicBezTo>
                  <a:pt x="1989665" y="1155487"/>
                  <a:pt x="2006480" y="1162378"/>
                  <a:pt x="1992718" y="1153621"/>
                </a:cubicBezTo>
                <a:cubicBezTo>
                  <a:pt x="1988451" y="1150906"/>
                  <a:pt x="1983354" y="1149641"/>
                  <a:pt x="1979146" y="1146835"/>
                </a:cubicBezTo>
                <a:lnTo>
                  <a:pt x="1974057" y="1143442"/>
                </a:lnTo>
                <a:cubicBezTo>
                  <a:pt x="1972926" y="1141746"/>
                  <a:pt x="1972106" y="1139795"/>
                  <a:pt x="1970664" y="1138353"/>
                </a:cubicBezTo>
                <a:cubicBezTo>
                  <a:pt x="1967276" y="1134965"/>
                  <a:pt x="1961142" y="1133187"/>
                  <a:pt x="1957092" y="1131567"/>
                </a:cubicBezTo>
                <a:cubicBezTo>
                  <a:pt x="1954265" y="1128174"/>
                  <a:pt x="1951321" y="1124874"/>
                  <a:pt x="1948610" y="1121388"/>
                </a:cubicBezTo>
                <a:cubicBezTo>
                  <a:pt x="1947358" y="1119778"/>
                  <a:pt x="1946765" y="1117625"/>
                  <a:pt x="1945217" y="1116298"/>
                </a:cubicBezTo>
                <a:cubicBezTo>
                  <a:pt x="1943074" y="1114461"/>
                  <a:pt x="1933157" y="1109191"/>
                  <a:pt x="1929948" y="1107816"/>
                </a:cubicBezTo>
                <a:cubicBezTo>
                  <a:pt x="1928305" y="1107112"/>
                  <a:pt x="1926502" y="1106824"/>
                  <a:pt x="1924859" y="1106120"/>
                </a:cubicBezTo>
                <a:cubicBezTo>
                  <a:pt x="1922534" y="1105124"/>
                  <a:pt x="1920284" y="1103955"/>
                  <a:pt x="1918073" y="1102727"/>
                </a:cubicBezTo>
                <a:cubicBezTo>
                  <a:pt x="1915191" y="1101126"/>
                  <a:pt x="1912604" y="1098976"/>
                  <a:pt x="1909591" y="1097637"/>
                </a:cubicBezTo>
                <a:cubicBezTo>
                  <a:pt x="1907635" y="1096768"/>
                  <a:pt x="1895657" y="1094511"/>
                  <a:pt x="1894322" y="1094244"/>
                </a:cubicBezTo>
                <a:cubicBezTo>
                  <a:pt x="1884531" y="1087716"/>
                  <a:pt x="1890855" y="1092068"/>
                  <a:pt x="1875661" y="1080673"/>
                </a:cubicBezTo>
                <a:cubicBezTo>
                  <a:pt x="1873399" y="1078976"/>
                  <a:pt x="1870444" y="1077936"/>
                  <a:pt x="1868875" y="1075583"/>
                </a:cubicBezTo>
                <a:cubicBezTo>
                  <a:pt x="1859261" y="1061164"/>
                  <a:pt x="1875095" y="1083499"/>
                  <a:pt x="1855304" y="1063708"/>
                </a:cubicBezTo>
                <a:cubicBezTo>
                  <a:pt x="1853042" y="1061446"/>
                  <a:pt x="1851043" y="1058886"/>
                  <a:pt x="1848518" y="1056922"/>
                </a:cubicBezTo>
                <a:cubicBezTo>
                  <a:pt x="1844683" y="1053939"/>
                  <a:pt x="1837757" y="1050693"/>
                  <a:pt x="1833249" y="1048439"/>
                </a:cubicBezTo>
                <a:cubicBezTo>
                  <a:pt x="1825659" y="1037055"/>
                  <a:pt x="1834601" y="1048211"/>
                  <a:pt x="1824767" y="1041654"/>
                </a:cubicBezTo>
                <a:cubicBezTo>
                  <a:pt x="1822771" y="1040323"/>
                  <a:pt x="1821630" y="1037959"/>
                  <a:pt x="1819678" y="1036564"/>
                </a:cubicBezTo>
                <a:cubicBezTo>
                  <a:pt x="1817620" y="1035094"/>
                  <a:pt x="1814950" y="1034641"/>
                  <a:pt x="1812892" y="1033171"/>
                </a:cubicBezTo>
                <a:cubicBezTo>
                  <a:pt x="1810940" y="1031777"/>
                  <a:pt x="1809899" y="1029247"/>
                  <a:pt x="1807802" y="1028082"/>
                </a:cubicBezTo>
                <a:cubicBezTo>
                  <a:pt x="1804675" y="1026345"/>
                  <a:pt x="1801016" y="1025820"/>
                  <a:pt x="1797623" y="1024689"/>
                </a:cubicBezTo>
                <a:cubicBezTo>
                  <a:pt x="1795927" y="1024123"/>
                  <a:pt x="1794022" y="1023984"/>
                  <a:pt x="1792534" y="1022992"/>
                </a:cubicBezTo>
                <a:cubicBezTo>
                  <a:pt x="1789141" y="1020730"/>
                  <a:pt x="1785617" y="1018653"/>
                  <a:pt x="1782355" y="1016206"/>
                </a:cubicBezTo>
                <a:cubicBezTo>
                  <a:pt x="1780093" y="1014510"/>
                  <a:pt x="1778098" y="1012381"/>
                  <a:pt x="1775569" y="1011117"/>
                </a:cubicBezTo>
                <a:cubicBezTo>
                  <a:pt x="1773484" y="1010074"/>
                  <a:pt x="1771045" y="1009986"/>
                  <a:pt x="1768783" y="1009421"/>
                </a:cubicBezTo>
                <a:cubicBezTo>
                  <a:pt x="1767087" y="1008290"/>
                  <a:pt x="1765260" y="1007333"/>
                  <a:pt x="1763694" y="1006028"/>
                </a:cubicBezTo>
                <a:cubicBezTo>
                  <a:pt x="1761851" y="1004492"/>
                  <a:pt x="1760556" y="1002333"/>
                  <a:pt x="1758604" y="1000938"/>
                </a:cubicBezTo>
                <a:cubicBezTo>
                  <a:pt x="1753117" y="997019"/>
                  <a:pt x="1749323" y="997478"/>
                  <a:pt x="1743336" y="994152"/>
                </a:cubicBezTo>
                <a:cubicBezTo>
                  <a:pt x="1740864" y="992779"/>
                  <a:pt x="1739005" y="990466"/>
                  <a:pt x="1736550" y="989063"/>
                </a:cubicBezTo>
                <a:cubicBezTo>
                  <a:pt x="1734653" y="987979"/>
                  <a:pt x="1726150" y="986039"/>
                  <a:pt x="1724675" y="985670"/>
                </a:cubicBezTo>
                <a:cubicBezTo>
                  <a:pt x="1721848" y="981712"/>
                  <a:pt x="1718805" y="977899"/>
                  <a:pt x="1716193" y="973795"/>
                </a:cubicBezTo>
                <a:cubicBezTo>
                  <a:pt x="1714835" y="971661"/>
                  <a:pt x="1713796" y="969333"/>
                  <a:pt x="1712800" y="967009"/>
                </a:cubicBezTo>
                <a:cubicBezTo>
                  <a:pt x="1712095" y="965365"/>
                  <a:pt x="1712368" y="963184"/>
                  <a:pt x="1711103" y="961919"/>
                </a:cubicBezTo>
                <a:cubicBezTo>
                  <a:pt x="1709315" y="960131"/>
                  <a:pt x="1706375" y="959996"/>
                  <a:pt x="1704317" y="958526"/>
                </a:cubicBezTo>
                <a:cubicBezTo>
                  <a:pt x="1702365" y="957132"/>
                  <a:pt x="1701122" y="954910"/>
                  <a:pt x="1699228" y="953437"/>
                </a:cubicBezTo>
                <a:cubicBezTo>
                  <a:pt x="1687733" y="944497"/>
                  <a:pt x="1692207" y="948941"/>
                  <a:pt x="1682263" y="943258"/>
                </a:cubicBezTo>
                <a:cubicBezTo>
                  <a:pt x="1668803" y="935566"/>
                  <a:pt x="1686118" y="944799"/>
                  <a:pt x="1672084" y="934776"/>
                </a:cubicBezTo>
                <a:cubicBezTo>
                  <a:pt x="1656489" y="923638"/>
                  <a:pt x="1674342" y="940146"/>
                  <a:pt x="1658512" y="926293"/>
                </a:cubicBezTo>
                <a:cubicBezTo>
                  <a:pt x="1656105" y="924186"/>
                  <a:pt x="1654286" y="921426"/>
                  <a:pt x="1651727" y="919507"/>
                </a:cubicBezTo>
                <a:cubicBezTo>
                  <a:pt x="1635119" y="907050"/>
                  <a:pt x="1653494" y="924089"/>
                  <a:pt x="1639851" y="912721"/>
                </a:cubicBezTo>
                <a:cubicBezTo>
                  <a:pt x="1638008" y="911185"/>
                  <a:pt x="1636656" y="909105"/>
                  <a:pt x="1634762" y="907632"/>
                </a:cubicBezTo>
                <a:cubicBezTo>
                  <a:pt x="1626011" y="900826"/>
                  <a:pt x="1627173" y="901709"/>
                  <a:pt x="1619493" y="899150"/>
                </a:cubicBezTo>
                <a:cubicBezTo>
                  <a:pt x="1604449" y="876580"/>
                  <a:pt x="1621401" y="897847"/>
                  <a:pt x="1604225" y="885578"/>
                </a:cubicBezTo>
                <a:cubicBezTo>
                  <a:pt x="1602566" y="884393"/>
                  <a:pt x="1602274" y="881930"/>
                  <a:pt x="1600832" y="880488"/>
                </a:cubicBezTo>
                <a:cubicBezTo>
                  <a:pt x="1598272" y="877928"/>
                  <a:pt x="1595515" y="875461"/>
                  <a:pt x="1592350" y="873703"/>
                </a:cubicBezTo>
                <a:cubicBezTo>
                  <a:pt x="1590312" y="872571"/>
                  <a:pt x="1587806" y="872647"/>
                  <a:pt x="1585564" y="872006"/>
                </a:cubicBezTo>
                <a:cubicBezTo>
                  <a:pt x="1583845" y="871515"/>
                  <a:pt x="1582171" y="870875"/>
                  <a:pt x="1580475" y="870310"/>
                </a:cubicBezTo>
                <a:cubicBezTo>
                  <a:pt x="1578213" y="868613"/>
                  <a:pt x="1576087" y="866719"/>
                  <a:pt x="1573689" y="865220"/>
                </a:cubicBezTo>
                <a:cubicBezTo>
                  <a:pt x="1571544" y="863880"/>
                  <a:pt x="1569099" y="863082"/>
                  <a:pt x="1566903" y="861827"/>
                </a:cubicBezTo>
                <a:cubicBezTo>
                  <a:pt x="1565133" y="860815"/>
                  <a:pt x="1563510" y="859565"/>
                  <a:pt x="1561813" y="858434"/>
                </a:cubicBezTo>
                <a:cubicBezTo>
                  <a:pt x="1553488" y="845948"/>
                  <a:pt x="1565156" y="861367"/>
                  <a:pt x="1549938" y="849952"/>
                </a:cubicBezTo>
                <a:cubicBezTo>
                  <a:pt x="1528453" y="833837"/>
                  <a:pt x="1561810" y="851929"/>
                  <a:pt x="1538063" y="838077"/>
                </a:cubicBezTo>
                <a:cubicBezTo>
                  <a:pt x="1533694" y="835529"/>
                  <a:pt x="1528860" y="833840"/>
                  <a:pt x="1524491" y="831291"/>
                </a:cubicBezTo>
                <a:cubicBezTo>
                  <a:pt x="1522049" y="829866"/>
                  <a:pt x="1520177" y="827574"/>
                  <a:pt x="1517705" y="826201"/>
                </a:cubicBezTo>
                <a:cubicBezTo>
                  <a:pt x="1515043" y="824722"/>
                  <a:pt x="1511995" y="824068"/>
                  <a:pt x="1509223" y="822808"/>
                </a:cubicBezTo>
                <a:cubicBezTo>
                  <a:pt x="1505770" y="821238"/>
                  <a:pt x="1502566" y="819128"/>
                  <a:pt x="1499044" y="817719"/>
                </a:cubicBezTo>
                <a:cubicBezTo>
                  <a:pt x="1496879" y="816853"/>
                  <a:pt x="1494500" y="816663"/>
                  <a:pt x="1492258" y="816022"/>
                </a:cubicBezTo>
                <a:cubicBezTo>
                  <a:pt x="1490538" y="815531"/>
                  <a:pt x="1488865" y="814891"/>
                  <a:pt x="1487168" y="814326"/>
                </a:cubicBezTo>
                <a:cubicBezTo>
                  <a:pt x="1468648" y="801978"/>
                  <a:pt x="1497198" y="820189"/>
                  <a:pt x="1475293" y="809237"/>
                </a:cubicBezTo>
                <a:cubicBezTo>
                  <a:pt x="1471646" y="807413"/>
                  <a:pt x="1468679" y="804432"/>
                  <a:pt x="1465114" y="802451"/>
                </a:cubicBezTo>
                <a:cubicBezTo>
                  <a:pt x="1463119" y="801342"/>
                  <a:pt x="1454842" y="799459"/>
                  <a:pt x="1453239" y="799058"/>
                </a:cubicBezTo>
                <a:cubicBezTo>
                  <a:pt x="1437371" y="791124"/>
                  <a:pt x="1456794" y="801428"/>
                  <a:pt x="1437971" y="788879"/>
                </a:cubicBezTo>
                <a:cubicBezTo>
                  <a:pt x="1433779" y="786084"/>
                  <a:pt x="1430618" y="785297"/>
                  <a:pt x="1426095" y="783789"/>
                </a:cubicBezTo>
                <a:cubicBezTo>
                  <a:pt x="1422666" y="781217"/>
                  <a:pt x="1416832" y="777342"/>
                  <a:pt x="1414220" y="773611"/>
                </a:cubicBezTo>
                <a:cubicBezTo>
                  <a:pt x="1411605" y="769876"/>
                  <a:pt x="1410170" y="765383"/>
                  <a:pt x="1407434" y="761735"/>
                </a:cubicBezTo>
                <a:cubicBezTo>
                  <a:pt x="1404849" y="758288"/>
                  <a:pt x="1396566" y="750677"/>
                  <a:pt x="1392166" y="748163"/>
                </a:cubicBezTo>
                <a:cubicBezTo>
                  <a:pt x="1390613" y="747276"/>
                  <a:pt x="1388773" y="747032"/>
                  <a:pt x="1387076" y="746467"/>
                </a:cubicBezTo>
                <a:cubicBezTo>
                  <a:pt x="1385945" y="744771"/>
                  <a:pt x="1385231" y="742705"/>
                  <a:pt x="1383683" y="741378"/>
                </a:cubicBezTo>
                <a:cubicBezTo>
                  <a:pt x="1381180" y="739232"/>
                  <a:pt x="1377945" y="738117"/>
                  <a:pt x="1375201" y="736288"/>
                </a:cubicBezTo>
                <a:cubicBezTo>
                  <a:pt x="1372848" y="734720"/>
                  <a:pt x="1370677" y="732895"/>
                  <a:pt x="1368415" y="731199"/>
                </a:cubicBezTo>
                <a:cubicBezTo>
                  <a:pt x="1367284" y="729502"/>
                  <a:pt x="1366464" y="727551"/>
                  <a:pt x="1365022" y="726109"/>
                </a:cubicBezTo>
                <a:cubicBezTo>
                  <a:pt x="1363580" y="724667"/>
                  <a:pt x="1361592" y="723901"/>
                  <a:pt x="1359933" y="722716"/>
                </a:cubicBezTo>
                <a:cubicBezTo>
                  <a:pt x="1357632" y="721073"/>
                  <a:pt x="1355409" y="719323"/>
                  <a:pt x="1353147" y="717627"/>
                </a:cubicBezTo>
                <a:cubicBezTo>
                  <a:pt x="1352016" y="715930"/>
                  <a:pt x="1351196" y="713979"/>
                  <a:pt x="1349754" y="712537"/>
                </a:cubicBezTo>
                <a:cubicBezTo>
                  <a:pt x="1348312" y="711095"/>
                  <a:pt x="1346324" y="710329"/>
                  <a:pt x="1344665" y="709144"/>
                </a:cubicBezTo>
                <a:cubicBezTo>
                  <a:pt x="1342364" y="707501"/>
                  <a:pt x="1340026" y="705895"/>
                  <a:pt x="1337879" y="704055"/>
                </a:cubicBezTo>
                <a:cubicBezTo>
                  <a:pt x="1331160" y="698297"/>
                  <a:pt x="1334767" y="698860"/>
                  <a:pt x="1326003" y="695573"/>
                </a:cubicBezTo>
                <a:cubicBezTo>
                  <a:pt x="1323820" y="694754"/>
                  <a:pt x="1321400" y="694695"/>
                  <a:pt x="1319217" y="693876"/>
                </a:cubicBezTo>
                <a:cubicBezTo>
                  <a:pt x="1297548" y="685749"/>
                  <a:pt x="1325067" y="694968"/>
                  <a:pt x="1307342" y="687090"/>
                </a:cubicBezTo>
                <a:cubicBezTo>
                  <a:pt x="1299275" y="683505"/>
                  <a:pt x="1295521" y="683423"/>
                  <a:pt x="1286984" y="682001"/>
                </a:cubicBezTo>
                <a:cubicBezTo>
                  <a:pt x="1284722" y="680870"/>
                  <a:pt x="1282523" y="679604"/>
                  <a:pt x="1280199" y="678608"/>
                </a:cubicBezTo>
                <a:cubicBezTo>
                  <a:pt x="1278555" y="677903"/>
                  <a:pt x="1276374" y="678176"/>
                  <a:pt x="1275109" y="676911"/>
                </a:cubicBezTo>
                <a:cubicBezTo>
                  <a:pt x="1273845" y="675647"/>
                  <a:pt x="1274452" y="673277"/>
                  <a:pt x="1273413" y="671822"/>
                </a:cubicBezTo>
                <a:cubicBezTo>
                  <a:pt x="1269013" y="665662"/>
                  <a:pt x="1265310" y="664634"/>
                  <a:pt x="1259841" y="659947"/>
                </a:cubicBezTo>
                <a:cubicBezTo>
                  <a:pt x="1258019" y="658385"/>
                  <a:pt x="1256834" y="656047"/>
                  <a:pt x="1254751" y="654857"/>
                </a:cubicBezTo>
                <a:cubicBezTo>
                  <a:pt x="1252727" y="653700"/>
                  <a:pt x="1250227" y="653726"/>
                  <a:pt x="1247965" y="653161"/>
                </a:cubicBezTo>
                <a:cubicBezTo>
                  <a:pt x="1247400" y="651464"/>
                  <a:pt x="1247534" y="649336"/>
                  <a:pt x="1246269" y="648071"/>
                </a:cubicBezTo>
                <a:cubicBezTo>
                  <a:pt x="1242173" y="643975"/>
                  <a:pt x="1234661" y="640570"/>
                  <a:pt x="1229304" y="637893"/>
                </a:cubicBezTo>
                <a:cubicBezTo>
                  <a:pt x="1223078" y="628553"/>
                  <a:pt x="1229512" y="636123"/>
                  <a:pt x="1217429" y="629410"/>
                </a:cubicBezTo>
                <a:cubicBezTo>
                  <a:pt x="1203272" y="621545"/>
                  <a:pt x="1217926" y="626142"/>
                  <a:pt x="1203857" y="622624"/>
                </a:cubicBezTo>
                <a:cubicBezTo>
                  <a:pt x="1197408" y="612952"/>
                  <a:pt x="1204338" y="621522"/>
                  <a:pt x="1193678" y="614142"/>
                </a:cubicBezTo>
                <a:cubicBezTo>
                  <a:pt x="1188377" y="610472"/>
                  <a:pt x="1183520" y="606198"/>
                  <a:pt x="1178410" y="602267"/>
                </a:cubicBezTo>
                <a:cubicBezTo>
                  <a:pt x="1176169" y="600543"/>
                  <a:pt x="1174307" y="598071"/>
                  <a:pt x="1171624" y="597177"/>
                </a:cubicBezTo>
                <a:lnTo>
                  <a:pt x="1166535" y="595481"/>
                </a:lnTo>
                <a:cubicBezTo>
                  <a:pt x="1165404" y="593784"/>
                  <a:pt x="1164801" y="591576"/>
                  <a:pt x="1163142" y="590391"/>
                </a:cubicBezTo>
                <a:cubicBezTo>
                  <a:pt x="1160664" y="588621"/>
                  <a:pt x="1157442" y="588235"/>
                  <a:pt x="1154659" y="586998"/>
                </a:cubicBezTo>
                <a:cubicBezTo>
                  <a:pt x="1142082" y="581408"/>
                  <a:pt x="1153236" y="585392"/>
                  <a:pt x="1142784" y="581909"/>
                </a:cubicBezTo>
                <a:cubicBezTo>
                  <a:pt x="1140522" y="580212"/>
                  <a:pt x="1138453" y="578222"/>
                  <a:pt x="1135998" y="576819"/>
                </a:cubicBezTo>
                <a:cubicBezTo>
                  <a:pt x="1134446" y="575932"/>
                  <a:pt x="1132537" y="575863"/>
                  <a:pt x="1130909" y="575123"/>
                </a:cubicBezTo>
                <a:cubicBezTo>
                  <a:pt x="1128815" y="574171"/>
                  <a:pt x="1112270" y="566175"/>
                  <a:pt x="1108855" y="563248"/>
                </a:cubicBezTo>
                <a:cubicBezTo>
                  <a:pt x="1103390" y="558564"/>
                  <a:pt x="1099575" y="551972"/>
                  <a:pt x="1093586" y="547979"/>
                </a:cubicBezTo>
                <a:cubicBezTo>
                  <a:pt x="1091890" y="546848"/>
                  <a:pt x="1090287" y="545562"/>
                  <a:pt x="1088497" y="544586"/>
                </a:cubicBezTo>
                <a:cubicBezTo>
                  <a:pt x="1084057" y="542164"/>
                  <a:pt x="1074925" y="537801"/>
                  <a:pt x="1074925" y="537801"/>
                </a:cubicBezTo>
                <a:cubicBezTo>
                  <a:pt x="1068961" y="528854"/>
                  <a:pt x="1074971" y="535397"/>
                  <a:pt x="1064746" y="531015"/>
                </a:cubicBezTo>
                <a:cubicBezTo>
                  <a:pt x="1062872" y="530212"/>
                  <a:pt x="1061481" y="528534"/>
                  <a:pt x="1059657" y="527622"/>
                </a:cubicBezTo>
                <a:cubicBezTo>
                  <a:pt x="1058057" y="526822"/>
                  <a:pt x="1056264" y="526491"/>
                  <a:pt x="1054567" y="525925"/>
                </a:cubicBezTo>
                <a:cubicBezTo>
                  <a:pt x="1041428" y="512786"/>
                  <a:pt x="1048002" y="515821"/>
                  <a:pt x="1037603" y="512353"/>
                </a:cubicBezTo>
                <a:cubicBezTo>
                  <a:pt x="1036472" y="510657"/>
                  <a:pt x="1035758" y="508591"/>
                  <a:pt x="1034210" y="507264"/>
                </a:cubicBezTo>
                <a:cubicBezTo>
                  <a:pt x="1031706" y="505118"/>
                  <a:pt x="1028523" y="503923"/>
                  <a:pt x="1025727" y="502175"/>
                </a:cubicBezTo>
                <a:cubicBezTo>
                  <a:pt x="1023998" y="501094"/>
                  <a:pt x="1022334" y="499913"/>
                  <a:pt x="1020638" y="498782"/>
                </a:cubicBezTo>
                <a:cubicBezTo>
                  <a:pt x="1019507" y="497085"/>
                  <a:pt x="1018811" y="494997"/>
                  <a:pt x="1017245" y="493692"/>
                </a:cubicBezTo>
                <a:cubicBezTo>
                  <a:pt x="1015302" y="492073"/>
                  <a:pt x="1012655" y="491554"/>
                  <a:pt x="1010459" y="490299"/>
                </a:cubicBezTo>
                <a:cubicBezTo>
                  <a:pt x="998600" y="483522"/>
                  <a:pt x="1013590" y="490194"/>
                  <a:pt x="996887" y="483513"/>
                </a:cubicBezTo>
                <a:cubicBezTo>
                  <a:pt x="989216" y="472008"/>
                  <a:pt x="999116" y="485742"/>
                  <a:pt x="985012" y="471638"/>
                </a:cubicBezTo>
                <a:cubicBezTo>
                  <a:pt x="983570" y="470196"/>
                  <a:pt x="983389" y="467561"/>
                  <a:pt x="981619" y="466549"/>
                </a:cubicBezTo>
                <a:cubicBezTo>
                  <a:pt x="979116" y="465118"/>
                  <a:pt x="975934" y="465551"/>
                  <a:pt x="973137" y="464852"/>
                </a:cubicBezTo>
                <a:cubicBezTo>
                  <a:pt x="971402" y="464418"/>
                  <a:pt x="969744" y="463721"/>
                  <a:pt x="968047" y="463156"/>
                </a:cubicBezTo>
                <a:cubicBezTo>
                  <a:pt x="962392" y="459197"/>
                  <a:pt x="957631" y="453463"/>
                  <a:pt x="951082" y="451280"/>
                </a:cubicBezTo>
                <a:cubicBezTo>
                  <a:pt x="938505" y="447087"/>
                  <a:pt x="944103" y="449486"/>
                  <a:pt x="934118" y="444494"/>
                </a:cubicBezTo>
                <a:cubicBezTo>
                  <a:pt x="932987" y="442798"/>
                  <a:pt x="932291" y="440710"/>
                  <a:pt x="930725" y="439405"/>
                </a:cubicBezTo>
                <a:cubicBezTo>
                  <a:pt x="925886" y="435372"/>
                  <a:pt x="921258" y="435767"/>
                  <a:pt x="915456" y="434316"/>
                </a:cubicBezTo>
                <a:cubicBezTo>
                  <a:pt x="910468" y="433069"/>
                  <a:pt x="908431" y="431651"/>
                  <a:pt x="903581" y="429226"/>
                </a:cubicBezTo>
                <a:cubicBezTo>
                  <a:pt x="897663" y="417389"/>
                  <a:pt x="903937" y="426182"/>
                  <a:pt x="891706" y="419047"/>
                </a:cubicBezTo>
                <a:cubicBezTo>
                  <a:pt x="887504" y="416596"/>
                  <a:pt x="883878" y="413263"/>
                  <a:pt x="879830" y="410565"/>
                </a:cubicBezTo>
                <a:cubicBezTo>
                  <a:pt x="877086" y="408736"/>
                  <a:pt x="873986" y="407454"/>
                  <a:pt x="871348" y="405475"/>
                </a:cubicBezTo>
                <a:cubicBezTo>
                  <a:pt x="869429" y="404036"/>
                  <a:pt x="868211" y="401780"/>
                  <a:pt x="866259" y="400386"/>
                </a:cubicBezTo>
                <a:cubicBezTo>
                  <a:pt x="864201" y="398916"/>
                  <a:pt x="861531" y="398463"/>
                  <a:pt x="859473" y="396993"/>
                </a:cubicBezTo>
                <a:cubicBezTo>
                  <a:pt x="853580" y="392784"/>
                  <a:pt x="848763" y="387070"/>
                  <a:pt x="842508" y="383421"/>
                </a:cubicBezTo>
                <a:cubicBezTo>
                  <a:pt x="835722" y="379463"/>
                  <a:pt x="828686" y="375904"/>
                  <a:pt x="822150" y="371546"/>
                </a:cubicBezTo>
                <a:cubicBezTo>
                  <a:pt x="820454" y="370415"/>
                  <a:pt x="818790" y="369234"/>
                  <a:pt x="817061" y="368153"/>
                </a:cubicBezTo>
                <a:cubicBezTo>
                  <a:pt x="814265" y="366405"/>
                  <a:pt x="811216" y="365042"/>
                  <a:pt x="808578" y="363064"/>
                </a:cubicBezTo>
                <a:cubicBezTo>
                  <a:pt x="806659" y="361624"/>
                  <a:pt x="805408" y="359414"/>
                  <a:pt x="803489" y="357974"/>
                </a:cubicBezTo>
                <a:cubicBezTo>
                  <a:pt x="797021" y="353123"/>
                  <a:pt x="793838" y="353412"/>
                  <a:pt x="788221" y="347795"/>
                </a:cubicBezTo>
                <a:cubicBezTo>
                  <a:pt x="786779" y="346353"/>
                  <a:pt x="786362" y="344049"/>
                  <a:pt x="784828" y="342706"/>
                </a:cubicBezTo>
                <a:cubicBezTo>
                  <a:pt x="781759" y="340021"/>
                  <a:pt x="777911" y="338367"/>
                  <a:pt x="774649" y="335920"/>
                </a:cubicBezTo>
                <a:lnTo>
                  <a:pt x="761077" y="325741"/>
                </a:lnTo>
                <a:lnTo>
                  <a:pt x="754291" y="320652"/>
                </a:lnTo>
                <a:cubicBezTo>
                  <a:pt x="751030" y="315761"/>
                  <a:pt x="749348" y="312516"/>
                  <a:pt x="744112" y="308776"/>
                </a:cubicBezTo>
                <a:cubicBezTo>
                  <a:pt x="742657" y="307737"/>
                  <a:pt x="740719" y="307645"/>
                  <a:pt x="739023" y="307080"/>
                </a:cubicBezTo>
                <a:cubicBezTo>
                  <a:pt x="726757" y="290724"/>
                  <a:pt x="742551" y="310607"/>
                  <a:pt x="725451" y="293508"/>
                </a:cubicBezTo>
                <a:cubicBezTo>
                  <a:pt x="716482" y="284539"/>
                  <a:pt x="729465" y="291772"/>
                  <a:pt x="715272" y="281633"/>
                </a:cubicBezTo>
                <a:cubicBezTo>
                  <a:pt x="713817" y="280594"/>
                  <a:pt x="711879" y="280502"/>
                  <a:pt x="710183" y="279936"/>
                </a:cubicBezTo>
                <a:cubicBezTo>
                  <a:pt x="697288" y="267041"/>
                  <a:pt x="709140" y="276869"/>
                  <a:pt x="698308" y="271454"/>
                </a:cubicBezTo>
                <a:cubicBezTo>
                  <a:pt x="696484" y="270542"/>
                  <a:pt x="695042" y="268973"/>
                  <a:pt x="693218" y="268061"/>
                </a:cubicBezTo>
                <a:cubicBezTo>
                  <a:pt x="672764" y="257834"/>
                  <a:pt x="677949" y="259578"/>
                  <a:pt x="664378" y="256186"/>
                </a:cubicBezTo>
                <a:cubicBezTo>
                  <a:pt x="660985" y="254489"/>
                  <a:pt x="657666" y="252637"/>
                  <a:pt x="654199" y="251096"/>
                </a:cubicBezTo>
                <a:cubicBezTo>
                  <a:pt x="652565" y="250370"/>
                  <a:pt x="650738" y="250140"/>
                  <a:pt x="649110" y="249400"/>
                </a:cubicBezTo>
                <a:cubicBezTo>
                  <a:pt x="644505" y="247307"/>
                  <a:pt x="635538" y="242614"/>
                  <a:pt x="635538" y="242614"/>
                </a:cubicBezTo>
                <a:cubicBezTo>
                  <a:pt x="628669" y="232310"/>
                  <a:pt x="636706" y="242284"/>
                  <a:pt x="623663" y="234132"/>
                </a:cubicBezTo>
                <a:cubicBezTo>
                  <a:pt x="621628" y="232860"/>
                  <a:pt x="620379" y="230622"/>
                  <a:pt x="618573" y="229042"/>
                </a:cubicBezTo>
                <a:cubicBezTo>
                  <a:pt x="615848" y="226658"/>
                  <a:pt x="613068" y="224317"/>
                  <a:pt x="610091" y="222256"/>
                </a:cubicBezTo>
                <a:cubicBezTo>
                  <a:pt x="605705" y="219219"/>
                  <a:pt x="596519" y="213774"/>
                  <a:pt x="596519" y="213774"/>
                </a:cubicBezTo>
                <a:cubicBezTo>
                  <a:pt x="595388" y="212077"/>
                  <a:pt x="594568" y="210126"/>
                  <a:pt x="593126" y="208684"/>
                </a:cubicBezTo>
                <a:cubicBezTo>
                  <a:pt x="591025" y="206583"/>
                  <a:pt x="584138" y="202127"/>
                  <a:pt x="581251" y="200202"/>
                </a:cubicBezTo>
                <a:cubicBezTo>
                  <a:pt x="573388" y="188409"/>
                  <a:pt x="583904" y="202099"/>
                  <a:pt x="569375" y="191720"/>
                </a:cubicBezTo>
                <a:cubicBezTo>
                  <a:pt x="567716" y="190535"/>
                  <a:pt x="567310" y="188178"/>
                  <a:pt x="565983" y="186630"/>
                </a:cubicBezTo>
                <a:cubicBezTo>
                  <a:pt x="563901" y="184201"/>
                  <a:pt x="561756" y="181763"/>
                  <a:pt x="559197" y="179844"/>
                </a:cubicBezTo>
                <a:cubicBezTo>
                  <a:pt x="554929" y="176643"/>
                  <a:pt x="549398" y="175134"/>
                  <a:pt x="545625" y="171362"/>
                </a:cubicBezTo>
                <a:cubicBezTo>
                  <a:pt x="543928" y="169666"/>
                  <a:pt x="542531" y="167604"/>
                  <a:pt x="540535" y="166273"/>
                </a:cubicBezTo>
                <a:cubicBezTo>
                  <a:pt x="539047" y="165281"/>
                  <a:pt x="537142" y="165142"/>
                  <a:pt x="535446" y="164576"/>
                </a:cubicBezTo>
                <a:cubicBezTo>
                  <a:pt x="517318" y="146448"/>
                  <a:pt x="538828" y="165631"/>
                  <a:pt x="521874" y="156094"/>
                </a:cubicBezTo>
                <a:cubicBezTo>
                  <a:pt x="492541" y="139595"/>
                  <a:pt x="512139" y="144293"/>
                  <a:pt x="491338" y="140825"/>
                </a:cubicBezTo>
                <a:cubicBezTo>
                  <a:pt x="472151" y="133151"/>
                  <a:pt x="493131" y="142834"/>
                  <a:pt x="476069" y="130647"/>
                </a:cubicBezTo>
                <a:cubicBezTo>
                  <a:pt x="474710" y="129676"/>
                  <a:pt x="464968" y="127475"/>
                  <a:pt x="464194" y="127254"/>
                </a:cubicBezTo>
                <a:cubicBezTo>
                  <a:pt x="458051" y="125499"/>
                  <a:pt x="459589" y="125880"/>
                  <a:pt x="454015" y="122164"/>
                </a:cubicBezTo>
                <a:cubicBezTo>
                  <a:pt x="448360" y="113682"/>
                  <a:pt x="452318" y="118206"/>
                  <a:pt x="440443" y="110289"/>
                </a:cubicBezTo>
                <a:lnTo>
                  <a:pt x="440443" y="110289"/>
                </a:lnTo>
                <a:cubicBezTo>
                  <a:pt x="438181" y="107461"/>
                  <a:pt x="436218" y="104366"/>
                  <a:pt x="433658" y="101806"/>
                </a:cubicBezTo>
                <a:cubicBezTo>
                  <a:pt x="427392" y="95540"/>
                  <a:pt x="429045" y="101673"/>
                  <a:pt x="423479" y="93324"/>
                </a:cubicBezTo>
                <a:cubicBezTo>
                  <a:pt x="421375" y="90168"/>
                  <a:pt x="420565" y="86253"/>
                  <a:pt x="418389" y="83145"/>
                </a:cubicBezTo>
                <a:cubicBezTo>
                  <a:pt x="415933" y="79636"/>
                  <a:pt x="408568" y="73615"/>
                  <a:pt x="404817" y="71270"/>
                </a:cubicBezTo>
                <a:cubicBezTo>
                  <a:pt x="402673" y="69930"/>
                  <a:pt x="400176" y="69217"/>
                  <a:pt x="398032" y="67877"/>
                </a:cubicBezTo>
                <a:cubicBezTo>
                  <a:pt x="386483" y="60659"/>
                  <a:pt x="395738" y="65025"/>
                  <a:pt x="384460" y="56002"/>
                </a:cubicBezTo>
                <a:cubicBezTo>
                  <a:pt x="377636" y="50543"/>
                  <a:pt x="374543" y="49347"/>
                  <a:pt x="367495" y="45823"/>
                </a:cubicBezTo>
                <a:cubicBezTo>
                  <a:pt x="362867" y="41194"/>
                  <a:pt x="361426" y="39273"/>
                  <a:pt x="355620" y="35644"/>
                </a:cubicBezTo>
                <a:cubicBezTo>
                  <a:pt x="353475" y="34304"/>
                  <a:pt x="350857" y="33768"/>
                  <a:pt x="348834" y="32251"/>
                </a:cubicBezTo>
                <a:cubicBezTo>
                  <a:pt x="346275" y="30332"/>
                  <a:pt x="344710" y="27239"/>
                  <a:pt x="342048" y="25465"/>
                </a:cubicBezTo>
                <a:cubicBezTo>
                  <a:pt x="337840" y="22659"/>
                  <a:pt x="328476" y="18679"/>
                  <a:pt x="328476" y="18679"/>
                </a:cubicBezTo>
                <a:cubicBezTo>
                  <a:pt x="327345" y="16983"/>
                  <a:pt x="326675" y="14864"/>
                  <a:pt x="325083" y="13590"/>
                </a:cubicBezTo>
                <a:cubicBezTo>
                  <a:pt x="323687" y="12473"/>
                  <a:pt x="321593" y="12693"/>
                  <a:pt x="319994" y="11893"/>
                </a:cubicBezTo>
                <a:cubicBezTo>
                  <a:pt x="318170" y="10981"/>
                  <a:pt x="316471" y="9805"/>
                  <a:pt x="314904" y="8500"/>
                </a:cubicBezTo>
                <a:cubicBezTo>
                  <a:pt x="307336" y="2194"/>
                  <a:pt x="312688" y="3882"/>
                  <a:pt x="303029" y="18"/>
                </a:cubicBezTo>
                <a:cubicBezTo>
                  <a:pt x="302504" y="-192"/>
                  <a:pt x="293133" y="1432"/>
                  <a:pt x="289457" y="341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2F66E73C-FB49-4BBC-A2F2-F56B1E2C93BF}"/>
              </a:ext>
            </a:extLst>
          </p:cNvPr>
          <p:cNvSpPr/>
          <p:nvPr/>
        </p:nvSpPr>
        <p:spPr>
          <a:xfrm rot="16541185">
            <a:off x="5898265" y="1484265"/>
            <a:ext cx="901462" cy="269074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882458C2-F26E-4FD0-A023-14FE133524B0}"/>
              </a:ext>
            </a:extLst>
          </p:cNvPr>
          <p:cNvSpPr/>
          <p:nvPr/>
        </p:nvSpPr>
        <p:spPr>
          <a:xfrm rot="15844285">
            <a:off x="5899585" y="4429897"/>
            <a:ext cx="901462" cy="269074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 descr="Heart organ">
            <a:extLst>
              <a:ext uri="{FF2B5EF4-FFF2-40B4-BE49-F238E27FC236}">
                <a16:creationId xmlns:a16="http://schemas.microsoft.com/office/drawing/2014/main" id="{494BE1C0-3CD0-4140-A303-8AE8B00CD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48C32ED-3704-4DAD-AE5A-8B3F0969A5F3}"/>
              </a:ext>
            </a:extLst>
          </p:cNvPr>
          <p:cNvSpPr txBox="1"/>
          <p:nvPr/>
        </p:nvSpPr>
        <p:spPr>
          <a:xfrm>
            <a:off x="11830932" y="6611779"/>
            <a:ext cx="416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01327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137419-EE07-4DE6-9D11-1D9C27442F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r="2026"/>
          <a:stretch/>
        </p:blipFill>
        <p:spPr>
          <a:xfrm>
            <a:off x="834830" y="2016420"/>
            <a:ext cx="3245894" cy="3362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831F8B-A474-4C4B-93DA-0D2E1A8B9358}"/>
              </a:ext>
            </a:extLst>
          </p:cNvPr>
          <p:cNvSpPr txBox="1"/>
          <p:nvPr/>
        </p:nvSpPr>
        <p:spPr>
          <a:xfrm>
            <a:off x="1623094" y="1457278"/>
            <a:ext cx="210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ELN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D4A78-CE5D-4DD2-9EC1-65DF17197B29}"/>
              </a:ext>
            </a:extLst>
          </p:cNvPr>
          <p:cNvSpPr txBox="1"/>
          <p:nvPr/>
        </p:nvSpPr>
        <p:spPr>
          <a:xfrm>
            <a:off x="0" y="6028288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From “Notch1 signaling inhibition effect on aortic valve interstitial cells” (GDS4488)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924860-CBAC-4F76-AB64-0ECDFC7DD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4" r="1814"/>
          <a:stretch/>
        </p:blipFill>
        <p:spPr>
          <a:xfrm>
            <a:off x="4540369" y="2016420"/>
            <a:ext cx="3111261" cy="33623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1DDAB0-8F6C-465C-9F24-82F88F9AEE78}"/>
              </a:ext>
            </a:extLst>
          </p:cNvPr>
          <p:cNvSpPr txBox="1"/>
          <p:nvPr/>
        </p:nvSpPr>
        <p:spPr>
          <a:xfrm>
            <a:off x="4995550" y="1457277"/>
            <a:ext cx="243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AFAP1L2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A95E54-063B-4B76-B502-545431124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275" y="2016420"/>
            <a:ext cx="3245894" cy="33172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36C56D-2B36-48EE-AB28-B5E2D6864EE8}"/>
              </a:ext>
            </a:extLst>
          </p:cNvPr>
          <p:cNvSpPr txBox="1"/>
          <p:nvPr/>
        </p:nvSpPr>
        <p:spPr>
          <a:xfrm>
            <a:off x="8849640" y="1457276"/>
            <a:ext cx="176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CDH11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6D8396-DB0F-48B6-8E69-FDEDD993C80E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AIM 2: Identify which EGF-like calcium binding domain is necessary for proper smooth muscle expression</a:t>
            </a:r>
          </a:p>
        </p:txBody>
      </p:sp>
      <p:pic>
        <p:nvPicPr>
          <p:cNvPr id="12" name="Graphic 11" descr="Heart organ">
            <a:extLst>
              <a:ext uri="{FF2B5EF4-FFF2-40B4-BE49-F238E27FC236}">
                <a16:creationId xmlns:a16="http://schemas.microsoft.com/office/drawing/2014/main" id="{33DF9309-D568-4F36-A479-F0E154184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5936C90-7614-4ABF-9988-3E30D5219EC9}"/>
              </a:ext>
            </a:extLst>
          </p:cNvPr>
          <p:cNvSpPr txBox="1"/>
          <p:nvPr/>
        </p:nvSpPr>
        <p:spPr>
          <a:xfrm>
            <a:off x="11841914" y="6611779"/>
            <a:ext cx="416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915161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436F70B-0B8F-4085-BDA9-9034121FA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378222"/>
              </p:ext>
            </p:extLst>
          </p:nvPr>
        </p:nvGraphicFramePr>
        <p:xfrm>
          <a:off x="2123056" y="5419453"/>
          <a:ext cx="7945888" cy="130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Graphic 16" descr="Fish">
            <a:extLst>
              <a:ext uri="{FF2B5EF4-FFF2-40B4-BE49-F238E27FC236}">
                <a16:creationId xmlns:a16="http://schemas.microsoft.com/office/drawing/2014/main" id="{CD372581-136B-44C7-8B3B-70F8A75D29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7938" y="2081219"/>
            <a:ext cx="691135" cy="691135"/>
          </a:xfrm>
          <a:prstGeom prst="rect">
            <a:avLst/>
          </a:prstGeom>
        </p:spPr>
      </p:pic>
      <p:pic>
        <p:nvPicPr>
          <p:cNvPr id="21" name="Graphic 20" descr="Fish">
            <a:extLst>
              <a:ext uri="{FF2B5EF4-FFF2-40B4-BE49-F238E27FC236}">
                <a16:creationId xmlns:a16="http://schemas.microsoft.com/office/drawing/2014/main" id="{AA504702-CF3D-443E-964E-5090D1D0EF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7938" y="2927644"/>
            <a:ext cx="688032" cy="688032"/>
          </a:xfrm>
          <a:prstGeom prst="rect">
            <a:avLst/>
          </a:prstGeom>
        </p:spPr>
      </p:pic>
      <p:pic>
        <p:nvPicPr>
          <p:cNvPr id="22" name="Graphic 21" descr="Fish">
            <a:extLst>
              <a:ext uri="{FF2B5EF4-FFF2-40B4-BE49-F238E27FC236}">
                <a16:creationId xmlns:a16="http://schemas.microsoft.com/office/drawing/2014/main" id="{E775E4DE-9471-4E58-960A-919E35FECB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7938" y="3770192"/>
            <a:ext cx="688032" cy="6880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B153EF-1FF4-488A-8F82-E33CC4066F25}"/>
              </a:ext>
            </a:extLst>
          </p:cNvPr>
          <p:cNvSpPr txBox="1"/>
          <p:nvPr/>
        </p:nvSpPr>
        <p:spPr>
          <a:xfrm>
            <a:off x="1515970" y="2200461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Q484L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2B31D0-8EA1-4E22-A724-001179D22124}"/>
              </a:ext>
            </a:extLst>
          </p:cNvPr>
          <p:cNvSpPr txBox="1"/>
          <p:nvPr/>
        </p:nvSpPr>
        <p:spPr>
          <a:xfrm>
            <a:off x="1515969" y="3035093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A929R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53CB6D-F684-4BBA-9272-933907A29889}"/>
              </a:ext>
            </a:extLst>
          </p:cNvPr>
          <p:cNvSpPr txBox="1"/>
          <p:nvPr/>
        </p:nvSpPr>
        <p:spPr>
          <a:xfrm>
            <a:off x="1515969" y="3908419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G1119E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1BC630-54A8-4FF1-ACB1-329B840358DF}"/>
              </a:ext>
            </a:extLst>
          </p:cNvPr>
          <p:cNvSpPr txBox="1"/>
          <p:nvPr/>
        </p:nvSpPr>
        <p:spPr>
          <a:xfrm>
            <a:off x="1515968" y="4722879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R1350L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EF5FDC-53B2-485A-B40A-65DF906F6420}"/>
              </a:ext>
            </a:extLst>
          </p:cNvPr>
          <p:cNvSpPr txBox="1"/>
          <p:nvPr/>
        </p:nvSpPr>
        <p:spPr>
          <a:xfrm>
            <a:off x="1515970" y="1349528"/>
            <a:ext cx="142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pic>
        <p:nvPicPr>
          <p:cNvPr id="36" name="Graphic 35" descr="Fish">
            <a:extLst>
              <a:ext uri="{FF2B5EF4-FFF2-40B4-BE49-F238E27FC236}">
                <a16:creationId xmlns:a16="http://schemas.microsoft.com/office/drawing/2014/main" id="{B6B44454-F7EE-4FBC-8E8F-907863E5A7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7938" y="4612740"/>
            <a:ext cx="688032" cy="688032"/>
          </a:xfrm>
          <a:prstGeom prst="rect">
            <a:avLst/>
          </a:prstGeom>
        </p:spPr>
      </p:pic>
      <p:pic>
        <p:nvPicPr>
          <p:cNvPr id="37" name="Graphic 36" descr="Fish">
            <a:extLst>
              <a:ext uri="{FF2B5EF4-FFF2-40B4-BE49-F238E27FC236}">
                <a16:creationId xmlns:a16="http://schemas.microsoft.com/office/drawing/2014/main" id="{C8D58062-4666-4AFF-B032-0EB9F80128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7938" y="1240280"/>
            <a:ext cx="691135" cy="69113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1147E2-8638-4121-A6AA-BD621F2AD55A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Hypothesis 3: Mutation of conserved NOTCH1 EGF-like calcium binding domains leads to a shift from smooth muscle proteins to osteoblast proteins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68261A-183F-4860-8A6F-9B399DDE27B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6" t="11021" r="4034"/>
          <a:stretch/>
        </p:blipFill>
        <p:spPr>
          <a:xfrm>
            <a:off x="6193767" y="1751945"/>
            <a:ext cx="5704936" cy="3354109"/>
          </a:xfrm>
          <a:prstGeom prst="rect">
            <a:avLst/>
          </a:prstGeom>
        </p:spPr>
      </p:pic>
      <p:pic>
        <p:nvPicPr>
          <p:cNvPr id="18" name="Graphic 17" descr="Heart organ">
            <a:extLst>
              <a:ext uri="{FF2B5EF4-FFF2-40B4-BE49-F238E27FC236}">
                <a16:creationId xmlns:a16="http://schemas.microsoft.com/office/drawing/2014/main" id="{D462C1C1-F990-476B-8F2F-BCB0C362EF9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74D8FE-9433-4058-B17E-23D87C027866}"/>
              </a:ext>
            </a:extLst>
          </p:cNvPr>
          <p:cNvSpPr txBox="1"/>
          <p:nvPr/>
        </p:nvSpPr>
        <p:spPr>
          <a:xfrm>
            <a:off x="11818910" y="6603883"/>
            <a:ext cx="416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DFB5CA3-C47A-4C7D-B7CD-F0B97A1B2B1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r="17844" b="16755"/>
          <a:stretch/>
        </p:blipFill>
        <p:spPr>
          <a:xfrm>
            <a:off x="3942499" y="1395059"/>
            <a:ext cx="1247956" cy="1522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B3A6B9-2FA7-4E23-8D01-EBD4ABF17C50}"/>
              </a:ext>
            </a:extLst>
          </p:cNvPr>
          <p:cNvSpPr txBox="1"/>
          <p:nvPr/>
        </p:nvSpPr>
        <p:spPr>
          <a:xfrm>
            <a:off x="3679279" y="2769313"/>
            <a:ext cx="177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AFAP1L2</a:t>
            </a:r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A81EAEE6-3AEB-4210-BF1A-BBF9647E53E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59" y="3428999"/>
            <a:ext cx="1943634" cy="12711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C842EA-D07F-434A-97B8-315726A68798}"/>
              </a:ext>
            </a:extLst>
          </p:cNvPr>
          <p:cNvSpPr txBox="1"/>
          <p:nvPr/>
        </p:nvSpPr>
        <p:spPr>
          <a:xfrm>
            <a:off x="3679279" y="4708562"/>
            <a:ext cx="177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CDH11</a:t>
            </a:r>
          </a:p>
        </p:txBody>
      </p:sp>
    </p:spTree>
    <p:extLst>
      <p:ext uri="{BB962C8B-B14F-4D97-AF65-F5344CB8AC3E}">
        <p14:creationId xmlns:p14="http://schemas.microsoft.com/office/powerpoint/2010/main" val="87534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673AF4-F3D1-4033-B536-FA57739CAE1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Aortic Valve Disease 1 (AoVD1)?</a:t>
            </a:r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AE8B9ADA-1BA1-43DB-AA77-7BE977993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98" y="582078"/>
            <a:ext cx="8965603" cy="62759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D38361-CDE7-4B2A-9B98-91627F79B09A}"/>
              </a:ext>
            </a:extLst>
          </p:cNvPr>
          <p:cNvSpPr txBox="1"/>
          <p:nvPr/>
        </p:nvSpPr>
        <p:spPr>
          <a:xfrm>
            <a:off x="1703439" y="2868561"/>
            <a:ext cx="242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Developing heart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E49BD-6785-4B9D-9737-7F70762C42F1}"/>
              </a:ext>
            </a:extLst>
          </p:cNvPr>
          <p:cNvSpPr txBox="1"/>
          <p:nvPr/>
        </p:nvSpPr>
        <p:spPr>
          <a:xfrm>
            <a:off x="1703438" y="5941141"/>
            <a:ext cx="242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Developing heart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D9C8C-DF80-4AAA-9CDD-376418FCEADE}"/>
              </a:ext>
            </a:extLst>
          </p:cNvPr>
          <p:cNvSpPr txBox="1"/>
          <p:nvPr/>
        </p:nvSpPr>
        <p:spPr>
          <a:xfrm>
            <a:off x="3765755" y="870606"/>
            <a:ext cx="2635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NOTCH1 signaling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55C5E9-56E5-4913-BB21-A9B837A4FBBC}"/>
              </a:ext>
            </a:extLst>
          </p:cNvPr>
          <p:cNvSpPr txBox="1"/>
          <p:nvPr/>
        </p:nvSpPr>
        <p:spPr>
          <a:xfrm>
            <a:off x="3765755" y="3912304"/>
            <a:ext cx="2635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NOTCH1 mutation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331DF-DEE3-452D-BA30-788CA3D1C7EC}"/>
              </a:ext>
            </a:extLst>
          </p:cNvPr>
          <p:cNvSpPr txBox="1"/>
          <p:nvPr/>
        </p:nvSpPr>
        <p:spPr>
          <a:xfrm>
            <a:off x="5147187" y="2868560"/>
            <a:ext cx="674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Proper aortic valve formation and vascularization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DCF138-F98B-436C-A5B7-34C5E0894BF5}"/>
              </a:ext>
            </a:extLst>
          </p:cNvPr>
          <p:cNvSpPr txBox="1"/>
          <p:nvPr/>
        </p:nvSpPr>
        <p:spPr>
          <a:xfrm>
            <a:off x="5147187" y="5977561"/>
            <a:ext cx="674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Osteoblast formation and aortic valve calcification</a:t>
            </a:r>
          </a:p>
        </p:txBody>
      </p:sp>
      <p:pic>
        <p:nvPicPr>
          <p:cNvPr id="17" name="Graphic 16" descr="Heart organ">
            <a:extLst>
              <a:ext uri="{FF2B5EF4-FFF2-40B4-BE49-F238E27FC236}">
                <a16:creationId xmlns:a16="http://schemas.microsoft.com/office/drawing/2014/main" id="{76E780B2-B3AE-4166-A969-5B9A0C4A9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3E2B66-7AC8-4602-81FE-E226E6E043D4}"/>
              </a:ext>
            </a:extLst>
          </p:cNvPr>
          <p:cNvSpPr txBox="1"/>
          <p:nvPr/>
        </p:nvSpPr>
        <p:spPr>
          <a:xfrm>
            <a:off x="11871385" y="6611779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14187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mooth muscle"/>
          <p:cNvSpPr/>
          <p:nvPr/>
        </p:nvSpPr>
        <p:spPr>
          <a:xfrm>
            <a:off x="6651880" y="1436005"/>
            <a:ext cx="2767708" cy="2703687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Smooth Muscle</a:t>
            </a:r>
            <a:endParaRPr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Bone morphogenesis"/>
          <p:cNvSpPr/>
          <p:nvPr/>
        </p:nvSpPr>
        <p:spPr>
          <a:xfrm>
            <a:off x="9263339" y="1863790"/>
            <a:ext cx="1568365" cy="1529811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Osteoblast</a:t>
            </a:r>
            <a:endParaRPr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2EFD5A9-5FF4-4FB9-914F-B3AF5BDA0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288677"/>
              </p:ext>
            </p:extLst>
          </p:nvPr>
        </p:nvGraphicFramePr>
        <p:xfrm>
          <a:off x="273986" y="1452757"/>
          <a:ext cx="5978120" cy="5153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mooth muscle">
            <a:extLst>
              <a:ext uri="{FF2B5EF4-FFF2-40B4-BE49-F238E27FC236}">
                <a16:creationId xmlns:a16="http://schemas.microsoft.com/office/drawing/2014/main" id="{1E4424D0-329C-48DA-986E-456AB3D62A68}"/>
              </a:ext>
            </a:extLst>
          </p:cNvPr>
          <p:cNvSpPr/>
          <p:nvPr/>
        </p:nvSpPr>
        <p:spPr>
          <a:xfrm>
            <a:off x="7286914" y="4990922"/>
            <a:ext cx="1359686" cy="1219678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Smooth Muscle</a:t>
            </a:r>
            <a:endParaRPr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one morphogenesis">
            <a:extLst>
              <a:ext uri="{FF2B5EF4-FFF2-40B4-BE49-F238E27FC236}">
                <a16:creationId xmlns:a16="http://schemas.microsoft.com/office/drawing/2014/main" id="{4B4764C4-C218-429A-9B4B-64A4098874EB}"/>
              </a:ext>
            </a:extLst>
          </p:cNvPr>
          <p:cNvSpPr/>
          <p:nvPr/>
        </p:nvSpPr>
        <p:spPr>
          <a:xfrm>
            <a:off x="8550262" y="4436074"/>
            <a:ext cx="2394843" cy="2329375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Osteoblast</a:t>
            </a:r>
            <a:endParaRPr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EAECD2-1FAE-4473-85B7-F559442EDAC4}"/>
              </a:ext>
            </a:extLst>
          </p:cNvPr>
          <p:cNvSpPr txBox="1"/>
          <p:nvPr/>
        </p:nvSpPr>
        <p:spPr>
          <a:xfrm>
            <a:off x="605117" y="6396335"/>
            <a:ext cx="76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A61125-0089-4D1E-9AE0-425A20B9A27F}"/>
              </a:ext>
            </a:extLst>
          </p:cNvPr>
          <p:cNvSpPr txBox="1"/>
          <p:nvPr/>
        </p:nvSpPr>
        <p:spPr>
          <a:xfrm>
            <a:off x="1552874" y="6396335"/>
            <a:ext cx="1192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Q484L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1479D-46A8-45CA-AD29-2D89297ABC76}"/>
              </a:ext>
            </a:extLst>
          </p:cNvPr>
          <p:cNvSpPr txBox="1"/>
          <p:nvPr/>
        </p:nvSpPr>
        <p:spPr>
          <a:xfrm>
            <a:off x="2675858" y="6396335"/>
            <a:ext cx="116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A929R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11A666-FDCD-49AD-A377-B5F0D42DF6BE}"/>
              </a:ext>
            </a:extLst>
          </p:cNvPr>
          <p:cNvSpPr txBox="1"/>
          <p:nvPr/>
        </p:nvSpPr>
        <p:spPr>
          <a:xfrm>
            <a:off x="3741093" y="6396335"/>
            <a:ext cx="127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G1119E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9A0041-36EF-4CE9-9DF3-4A396FA4B0BC}"/>
              </a:ext>
            </a:extLst>
          </p:cNvPr>
          <p:cNvSpPr txBox="1"/>
          <p:nvPr/>
        </p:nvSpPr>
        <p:spPr>
          <a:xfrm>
            <a:off x="4884597" y="6391917"/>
            <a:ext cx="136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R1350L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7766DA-F9A5-4E95-9E42-4D0D0EEDA169}"/>
              </a:ext>
            </a:extLst>
          </p:cNvPr>
          <p:cNvSpPr txBox="1"/>
          <p:nvPr/>
        </p:nvSpPr>
        <p:spPr>
          <a:xfrm rot="16200000">
            <a:off x="-1244826" y="4454994"/>
            <a:ext cx="323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Protein Expression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CF2BB3-243F-4C7F-9AD2-6E4A33F38F6E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AIM 3: Determine which EGF-like calcium binding domain crucial for smooth muscle protein expression</a:t>
            </a:r>
          </a:p>
        </p:txBody>
      </p:sp>
      <p:pic>
        <p:nvPicPr>
          <p:cNvPr id="16" name="Graphic 15" descr="Heart organ">
            <a:extLst>
              <a:ext uri="{FF2B5EF4-FFF2-40B4-BE49-F238E27FC236}">
                <a16:creationId xmlns:a16="http://schemas.microsoft.com/office/drawing/2014/main" id="{0EDB1A82-224A-4E57-A3A5-A4CDE76FB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75058" y="6436640"/>
            <a:ext cx="416942" cy="4169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894C29-D603-4C38-A12B-EA88DB562C3A}"/>
              </a:ext>
            </a:extLst>
          </p:cNvPr>
          <p:cNvSpPr txBox="1"/>
          <p:nvPr/>
        </p:nvSpPr>
        <p:spPr>
          <a:xfrm>
            <a:off x="11845331" y="6606353"/>
            <a:ext cx="416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F38D21-06E1-46D4-A718-1EDA1C91EB23}"/>
              </a:ext>
            </a:extLst>
          </p:cNvPr>
          <p:cNvCxnSpPr>
            <a:cxnSpLocks/>
          </p:cNvCxnSpPr>
          <p:nvPr/>
        </p:nvCxnSpPr>
        <p:spPr>
          <a:xfrm>
            <a:off x="8867955" y="3795623"/>
            <a:ext cx="0" cy="11952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21E86B-4CED-4C9A-ABEE-BE56011654EA}"/>
              </a:ext>
            </a:extLst>
          </p:cNvPr>
          <p:cNvSpPr txBox="1"/>
          <p:nvPr/>
        </p:nvSpPr>
        <p:spPr>
          <a:xfrm>
            <a:off x="8798312" y="3968431"/>
            <a:ext cx="26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NOTCH1 mutation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0392C-89D8-40BE-AB04-0986F12F2FEA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CB400-DE2B-40FE-81EC-68236A907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381" y="2804861"/>
            <a:ext cx="3112677" cy="17313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364ECA-5765-46FB-8B60-695EDAED3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834" y="4883191"/>
            <a:ext cx="3112387" cy="1576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60A9EA-90C0-4A22-AB12-23AA9C309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381" y="931752"/>
            <a:ext cx="3114799" cy="1526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F7C63B-6AA6-4BD0-B516-933BF07C796E}"/>
              </a:ext>
            </a:extLst>
          </p:cNvPr>
          <p:cNvSpPr txBox="1"/>
          <p:nvPr/>
        </p:nvSpPr>
        <p:spPr>
          <a:xfrm>
            <a:off x="277505" y="931752"/>
            <a:ext cx="83848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Mutations in NOTCH1 cause Aortic Valve Disease (AoVD1)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Loss in NOTCH1 signaling shifts transcription programming from smooth muscle expression to osteoblast expression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EGF-like like calcium binding domains are highly conserved in animals with complex cardiovascular systems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CRISPR, RNA-seq, and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iTRAQ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can be utilized to isolate which domains are necessary for proper aortic valve development</a:t>
            </a:r>
            <a:endParaRPr lang="en-US" dirty="0"/>
          </a:p>
          <a:p>
            <a:endParaRPr lang="en-US" dirty="0"/>
          </a:p>
        </p:txBody>
      </p:sp>
      <p:pic>
        <p:nvPicPr>
          <p:cNvPr id="9" name="Graphic 8" descr="Heart organ">
            <a:extLst>
              <a:ext uri="{FF2B5EF4-FFF2-40B4-BE49-F238E27FC236}">
                <a16:creationId xmlns:a16="http://schemas.microsoft.com/office/drawing/2014/main" id="{5A5C05E8-B341-4642-8A58-9EF48F955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8C5C62-5625-498C-981F-964C43710AD4}"/>
              </a:ext>
            </a:extLst>
          </p:cNvPr>
          <p:cNvSpPr txBox="1"/>
          <p:nvPr/>
        </p:nvSpPr>
        <p:spPr>
          <a:xfrm>
            <a:off x="11823221" y="6611779"/>
            <a:ext cx="368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84698872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D908E4-8DA9-49F8-831E-2771E1A6129D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Future Goals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22880B-7BAF-4874-B9A7-0665683BA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99" y="1323628"/>
            <a:ext cx="5737800" cy="3242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022AA3-B2A0-4BEF-975E-AE0DA3214364}"/>
              </a:ext>
            </a:extLst>
          </p:cNvPr>
          <p:cNvSpPr txBox="1"/>
          <p:nvPr/>
        </p:nvSpPr>
        <p:spPr>
          <a:xfrm>
            <a:off x="2446851" y="960408"/>
            <a:ext cx="208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9A8A6-4010-40F3-8A6A-596C00DF99B6}"/>
              </a:ext>
            </a:extLst>
          </p:cNvPr>
          <p:cNvSpPr txBox="1"/>
          <p:nvPr/>
        </p:nvSpPr>
        <p:spPr>
          <a:xfrm>
            <a:off x="9150721" y="861963"/>
            <a:ext cx="122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PTMs</a:t>
            </a:r>
          </a:p>
        </p:txBody>
      </p:sp>
      <p:pic>
        <p:nvPicPr>
          <p:cNvPr id="14" name="Picture 1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065348F7-F4A0-4D9C-86FA-FE75143E4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5" y="5685141"/>
            <a:ext cx="4701980" cy="1170517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614BD5-EA23-4DDD-B6A4-F639132683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0"/>
          <a:stretch/>
        </p:blipFill>
        <p:spPr>
          <a:xfrm>
            <a:off x="5204605" y="5255428"/>
            <a:ext cx="3435772" cy="16025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6DFAD4-80DB-43B9-B633-ED9DD85D49BA}"/>
              </a:ext>
            </a:extLst>
          </p:cNvPr>
          <p:cNvSpPr txBox="1"/>
          <p:nvPr/>
        </p:nvSpPr>
        <p:spPr>
          <a:xfrm>
            <a:off x="1913335" y="5089585"/>
            <a:ext cx="1880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Motifs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46EF7D-E264-4895-A4A1-E7EF00CAA1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13" y="1323628"/>
            <a:ext cx="4292988" cy="1896901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4B2151-CAF7-47E8-9619-D8A8CD562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03" y="3220529"/>
            <a:ext cx="4295598" cy="1943818"/>
          </a:xfrm>
          <a:prstGeom prst="rect">
            <a:avLst/>
          </a:prstGeom>
        </p:spPr>
      </p:pic>
      <p:pic>
        <p:nvPicPr>
          <p:cNvPr id="17" name="Graphic 16" descr="Heart organ">
            <a:extLst>
              <a:ext uri="{FF2B5EF4-FFF2-40B4-BE49-F238E27FC236}">
                <a16:creationId xmlns:a16="http://schemas.microsoft.com/office/drawing/2014/main" id="{88C9317B-8B52-4E57-B9D9-FBF0EDD4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EED15D-CDE9-4213-8893-3898AF73F5B3}"/>
              </a:ext>
            </a:extLst>
          </p:cNvPr>
          <p:cNvSpPr txBox="1"/>
          <p:nvPr/>
        </p:nvSpPr>
        <p:spPr>
          <a:xfrm>
            <a:off x="11855570" y="6611777"/>
            <a:ext cx="416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34907719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B305-16EF-4FCC-9805-9CB638CCA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8553"/>
            <a:ext cx="12191998" cy="65194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https://healthblog.uofmhealth.org/Mens-Heart-Disease-Risks-Signs-perfcon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https://genetics.wisc.edu/distinguished-lectures-in-science-daniel-colon-ramos/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https://images.medindia.net/patientinfo/950_400/symptoms-signs-of-bicuspid-aortic-valve.jpg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https://www.balladhealth.org/transcatheter-aortic-valve-replacement-tavr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https://newheartvalve.com/tavr-treatment/about-the-tavr-procedure/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https://www.google.com/search?q=jesse+bertogliat&amp;rlz=1C1EJFC_enUS811US811&amp;source=lnms&amp;tbm=isch&amp;sa=X&amp;ved=2ahUKEwj09c-5j__oAhVTHc0KHQTPB8gQ_AUoAXoECAsQAw&amp;biw=1368&amp;bih=753&amp;dpr=2#imgrc=d1hVSokdboLEjM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https://www.google.com/search?q=julian+bertogliat&amp;rlz=1C1EJFC_enUS811US811&amp;source=lnms&amp;tbm=isch&amp;sa=X&amp;ved=2ahUKEwjOtYDnj__oAhVTQ80KHaSzA3EQ_AUoAnoECAsQBA&amp;biw=1368&amp;bih=753#imgrc=s-xac8mMZX5EbM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http://www.mun.ca/biology/desmid/brian/BIOL2060/BIOL2060-14/CB14old.html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Cohen ED(1), Tian Y, Morrisey EE. Wnt signaling: an essential regulator of cardiovascular differentiation, morphogenesis and progenitor self-renewal. Development. 2008 Mar;135(5):789-98.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10.1242/dev.016865.</a:t>
            </a:r>
          </a:p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Hao X, Tian J, Yin L, et al. (2017). MRI detects protective effects of DAPT treatment with modulation of microglia/macrophages at subacute and chronic stages following cerebral ischemia. Molecular Medicine Reports. 16. 10.3892/mmr.2017.7200. </a:t>
            </a:r>
          </a:p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https://image.freepik.com/freie-ikonen/bar-seitenansicht-silhouette_318-42619.jpg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https://image.flaticon.com/icons/svg/47/47197.svg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http://imageog.flaticon.com/icons/png/512/47/47096.png?size=1200x630f&amp;pad=10,10,10,10&amp;ext=png&amp;bg=FFFFFFFF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https://photos.gograph.com/thumbs/CSP/CSP418/bat-silhouette-stock-illustration_k19082699.jpg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http://imageog.flaticon.com/icons/png/512/47/47240.png?size=1200x630f&amp;pad=10,10,10,10&amp;ext=png&amp;bg=FFFFFFFF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https://upload.wikimedia.org/wikipedia/commons/thumb/d/d8/Person_icon_BLACK-01.svg/721px-Person_icon_BLACK-01.svg.png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https://image.freepik.com/free-icon/monkey_318-62892.png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https://image.freepik.com/free-icon/chicken-symbol_318-10389.jpg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1A861-74B1-46D9-B49D-1BAA933D7A84}"/>
              </a:ext>
            </a:extLst>
          </p:cNvPr>
          <p:cNvSpPr txBox="1"/>
          <p:nvPr/>
        </p:nvSpPr>
        <p:spPr>
          <a:xfrm>
            <a:off x="1" y="0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Image References:</a:t>
            </a:r>
          </a:p>
        </p:txBody>
      </p:sp>
      <p:pic>
        <p:nvPicPr>
          <p:cNvPr id="7" name="Graphic 6" descr="Heart organ">
            <a:extLst>
              <a:ext uri="{FF2B5EF4-FFF2-40B4-BE49-F238E27FC236}">
                <a16:creationId xmlns:a16="http://schemas.microsoft.com/office/drawing/2014/main" id="{D1CF93FD-63B7-4657-86C1-7CD37123B77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35C05-48A6-4898-92A1-107FBD531542}"/>
              </a:ext>
            </a:extLst>
          </p:cNvPr>
          <p:cNvSpPr txBox="1"/>
          <p:nvPr/>
        </p:nvSpPr>
        <p:spPr>
          <a:xfrm>
            <a:off x="11855570" y="6611777"/>
            <a:ext cx="416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870607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9B9E00-F5A2-4F38-AE1B-B2C2255B40C8}"/>
              </a:ext>
            </a:extLst>
          </p:cNvPr>
          <p:cNvSpPr txBox="1"/>
          <p:nvPr/>
        </p:nvSpPr>
        <p:spPr>
          <a:xfrm>
            <a:off x="0" y="338554"/>
            <a:ext cx="12192000" cy="6429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19. https://image.shutterstock.com/image-photo/image-450w-59417659.jpg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20. https://media.istockphoto.com/vectors/vector-set-of-black-aquarium-fish-silhouettes-with-text-vector-id1145856310?k=6&amp;m=1145856310&amp;s=612x612&amp;w=0&amp;h=gOnb4kwuztGEmfrxQpe4RoNNW3OkwoTyLOnIHelnWYE=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21. https://d30y9cdsu7xlg0.cloudfront.net/png/40840-200.png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22. https://imageog.flaticon.com/icons/png/512/47/47217.png?size=1200x630f&amp;pad=10,10,10,10&amp;ext=png&amp;bg=FFFFFFFF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23. van Opbergen C, van der Voorn S, et al.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Cardiac Ca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signalling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 zebrafish: Translation of findings to man.</a:t>
            </a:r>
            <a:r>
              <a:rPr lang="en-US" sz="1200" u="sng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Biophys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Mol Biol. 2018 Oct;138:45-58.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10.1016/j.pbiomolbio.2018.05.002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24. Li M, Hu X, et al.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Overexpression of miR-19b Impairs Cardiac Development in Zebrafish by Targeting ctnnb1. Cell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Physiol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Biochem 2014;33:1988-2002;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https://doi.org/10.1159/000362975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25. Lee YM, Cope JJ, Ackermann GE, et al. Vascular endothelial growth factor receptor signaling is required for cardiac valve formation in zebrafish. 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Dev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Dyn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2006;235(1):29–37. doi:10.1002/dvdy.20559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26. Ribeiro I, Kawakami Y,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Büscher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D, et al. Tbx2 and Tbx3 regulate the dynamics of cell proliferation during heart remodeling. 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2007;2(4):e398. Published 2007 Apr 25. doi:10.1371/journal.pone.0000398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27.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Camarata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Krcmery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J, et al. Pdlim7 (LMP4) regulation of Tbx5 specifies zebrafish heart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atrio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-ventricular boundary and valve formation. 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Dev Biol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2010;337(2):233–245. doi:10.1016/j.ydbio.2009.10.039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  <a:hlinkClick r:id="rId7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28. https://www.genome.gov/sites/default/files/tg/en/illustration/zebrafish.jpg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29. https://www.mirusbio.com/assets/figures/crispr-rnp-delivery-approach.png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30. https://www.the-scientist.com/news-opinion/rnais-future-in-drug-target-screening-31651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31. https://phys.org/news/2019-04-brb-seq-quick-cheaper-future-rna.html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32. Acharya A, Hans C, Koenig S, et al. Inhibitory role of Notch1 in calcific aortic valve disease. 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2011;6(11):e27743. doi:10.1371/journal.pone.0027743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33. https://www.slideshare.net/Creative-Proteomics/mass-spectrometrybased-proteomics-quantification-itraq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34. https://www.phosphosite.org/proteinAction?id=4755&amp;showAllSites=true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35. https://en.wikipedia.org/wiki/CDH11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11639-E92D-44AC-BEF0-748796041065}"/>
              </a:ext>
            </a:extLst>
          </p:cNvPr>
          <p:cNvSpPr txBox="1"/>
          <p:nvPr/>
        </p:nvSpPr>
        <p:spPr>
          <a:xfrm>
            <a:off x="1" y="0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Image References:</a:t>
            </a:r>
          </a:p>
        </p:txBody>
      </p:sp>
      <p:pic>
        <p:nvPicPr>
          <p:cNvPr id="6" name="Graphic 5" descr="Heart organ">
            <a:extLst>
              <a:ext uri="{FF2B5EF4-FFF2-40B4-BE49-F238E27FC236}">
                <a16:creationId xmlns:a16="http://schemas.microsoft.com/office/drawing/2014/main" id="{4F72DE0A-A5DD-44D5-883A-D92EE9D273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D1277E-582C-4AA4-9923-C3B4CEAEEADF}"/>
              </a:ext>
            </a:extLst>
          </p:cNvPr>
          <p:cNvSpPr txBox="1"/>
          <p:nvPr/>
        </p:nvSpPr>
        <p:spPr>
          <a:xfrm>
            <a:off x="11855570" y="6611777"/>
            <a:ext cx="416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43076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5F8572-3D61-4944-9DBF-E912083954F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does AoVD1 manifest?</a:t>
            </a:r>
          </a:p>
        </p:txBody>
      </p:sp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5501F480-762E-4DD2-8FF4-98E1F1E11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36806" r="64897" b="17235"/>
          <a:stretch/>
        </p:blipFill>
        <p:spPr>
          <a:xfrm>
            <a:off x="378291" y="2009500"/>
            <a:ext cx="2570349" cy="2839001"/>
          </a:xfrm>
          <a:prstGeom prst="rect">
            <a:avLst/>
          </a:prstGeom>
        </p:spPr>
      </p:pic>
      <p:pic>
        <p:nvPicPr>
          <p:cNvPr id="10" name="Picture 9" descr="A close up of a mans face&#10;&#10;Description automatically generated">
            <a:extLst>
              <a:ext uri="{FF2B5EF4-FFF2-40B4-BE49-F238E27FC236}">
                <a16:creationId xmlns:a16="http://schemas.microsoft.com/office/drawing/2014/main" id="{FD4CF0B1-A885-45F1-A78D-5EF7BF762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9" t="37864" r="25701" b="16177"/>
          <a:stretch/>
        </p:blipFill>
        <p:spPr>
          <a:xfrm>
            <a:off x="6288337" y="2009500"/>
            <a:ext cx="2570349" cy="2839000"/>
          </a:xfrm>
          <a:prstGeom prst="rect">
            <a:avLst/>
          </a:prstGeom>
        </p:spPr>
      </p:pic>
      <p:pic>
        <p:nvPicPr>
          <p:cNvPr id="11" name="Picture 10" descr="A close up of a mans face&#10;&#10;Description automatically generated">
            <a:extLst>
              <a:ext uri="{FF2B5EF4-FFF2-40B4-BE49-F238E27FC236}">
                <a16:creationId xmlns:a16="http://schemas.microsoft.com/office/drawing/2014/main" id="{257A7EC4-C669-40F0-BFBA-725B47A5D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2" t="9184" r="45448" b="44857"/>
          <a:stretch/>
        </p:blipFill>
        <p:spPr>
          <a:xfrm>
            <a:off x="3333315" y="2009500"/>
            <a:ext cx="2570349" cy="2839000"/>
          </a:xfrm>
          <a:prstGeom prst="rect">
            <a:avLst/>
          </a:prstGeom>
        </p:spPr>
      </p:pic>
      <p:pic>
        <p:nvPicPr>
          <p:cNvPr id="12" name="Picture 11" descr="A close up of a mans face&#10;&#10;Description automatically generated">
            <a:extLst>
              <a:ext uri="{FF2B5EF4-FFF2-40B4-BE49-F238E27FC236}">
                <a16:creationId xmlns:a16="http://schemas.microsoft.com/office/drawing/2014/main" id="{D619F3F5-1160-4860-A493-6698603AB2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6" t="9452" r="6004" b="44589"/>
          <a:stretch/>
        </p:blipFill>
        <p:spPr>
          <a:xfrm>
            <a:off x="9243359" y="2009500"/>
            <a:ext cx="2570350" cy="28390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39B19F-0804-4804-BE68-FC63C625568E}"/>
              </a:ext>
            </a:extLst>
          </p:cNvPr>
          <p:cNvSpPr txBox="1"/>
          <p:nvPr/>
        </p:nvSpPr>
        <p:spPr>
          <a:xfrm>
            <a:off x="619668" y="4952281"/>
            <a:ext cx="208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Heart Murmur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10064B-27D9-4B79-A2A6-81F1D8CC5F74}"/>
              </a:ext>
            </a:extLst>
          </p:cNvPr>
          <p:cNvSpPr txBox="1"/>
          <p:nvPr/>
        </p:nvSpPr>
        <p:spPr>
          <a:xfrm>
            <a:off x="3574692" y="4952281"/>
            <a:ext cx="208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Chest pain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409D2C-75D1-4216-98EE-4A89A0C9CE8D}"/>
              </a:ext>
            </a:extLst>
          </p:cNvPr>
          <p:cNvSpPr txBox="1"/>
          <p:nvPr/>
        </p:nvSpPr>
        <p:spPr>
          <a:xfrm>
            <a:off x="6529714" y="4952280"/>
            <a:ext cx="208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Arrhythmia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CFDADB-455E-491B-8980-7681FA70B4C7}"/>
              </a:ext>
            </a:extLst>
          </p:cNvPr>
          <p:cNvSpPr txBox="1"/>
          <p:nvPr/>
        </p:nvSpPr>
        <p:spPr>
          <a:xfrm>
            <a:off x="9429383" y="4952280"/>
            <a:ext cx="219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Short of breath</a:t>
            </a:r>
          </a:p>
        </p:txBody>
      </p:sp>
      <p:pic>
        <p:nvPicPr>
          <p:cNvPr id="17" name="Graphic 16" descr="Heart organ">
            <a:extLst>
              <a:ext uri="{FF2B5EF4-FFF2-40B4-BE49-F238E27FC236}">
                <a16:creationId xmlns:a16="http://schemas.microsoft.com/office/drawing/2014/main" id="{A0950B57-24B7-4662-801B-4DA98E274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189F5D-A00B-46FE-B056-802EA182B5E3}"/>
              </a:ext>
            </a:extLst>
          </p:cNvPr>
          <p:cNvSpPr txBox="1"/>
          <p:nvPr/>
        </p:nvSpPr>
        <p:spPr>
          <a:xfrm>
            <a:off x="11871385" y="6611779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9868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453832-A5C3-4BC2-AA52-5A97FA8D836A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Why did I pick AoVD1?</a:t>
            </a:r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DAB143D-900E-43FE-B031-E579B90E5D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9" r="72113" b="23110"/>
          <a:stretch/>
        </p:blipFill>
        <p:spPr>
          <a:xfrm>
            <a:off x="8458919" y="1139351"/>
            <a:ext cx="2780581" cy="2551059"/>
          </a:xfrm>
          <a:prstGeom prst="rect">
            <a:avLst/>
          </a:prstGeom>
        </p:spPr>
      </p:pic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7524D5A-09B3-440A-A693-2729E69F0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3" t="14297" r="35891" b="24423"/>
          <a:stretch/>
        </p:blipFill>
        <p:spPr>
          <a:xfrm>
            <a:off x="952500" y="1139351"/>
            <a:ext cx="2780581" cy="2551059"/>
          </a:xfrm>
          <a:prstGeom prst="rect">
            <a:avLst/>
          </a:prstGeom>
        </p:spPr>
      </p:pic>
      <p:pic>
        <p:nvPicPr>
          <p:cNvPr id="11" name="Picture 1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EFCD429-C5EB-4C52-A090-592FDDAB37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8" t="14705" r="565" b="24014"/>
          <a:stretch/>
        </p:blipFill>
        <p:spPr>
          <a:xfrm>
            <a:off x="4705710" y="1139351"/>
            <a:ext cx="2780580" cy="2551058"/>
          </a:xfrm>
          <a:prstGeom prst="rect">
            <a:avLst/>
          </a:prstGeom>
        </p:spPr>
      </p:pic>
      <p:pic>
        <p:nvPicPr>
          <p:cNvPr id="13" name="Picture 12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AC9E2A41-71AD-40E8-95FA-41EDD3171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4953000"/>
            <a:ext cx="19050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6AC6FE-4ED9-4B0E-8A4D-7ABB915BD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953000"/>
            <a:ext cx="2539999" cy="1905000"/>
          </a:xfrm>
          <a:prstGeom prst="rect">
            <a:avLst/>
          </a:prstGeom>
        </p:spPr>
      </p:pic>
      <p:pic>
        <p:nvPicPr>
          <p:cNvPr id="16" name="Graphic 15" descr="Heart organ">
            <a:extLst>
              <a:ext uri="{FF2B5EF4-FFF2-40B4-BE49-F238E27FC236}">
                <a16:creationId xmlns:a16="http://schemas.microsoft.com/office/drawing/2014/main" id="{0868E2E5-17E5-49D9-8025-7CA2A3A93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4F7513-E66E-4CC3-9FD9-6B837F79D100}"/>
              </a:ext>
            </a:extLst>
          </p:cNvPr>
          <p:cNvSpPr txBox="1"/>
          <p:nvPr/>
        </p:nvSpPr>
        <p:spPr>
          <a:xfrm>
            <a:off x="11871385" y="6611779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550F42-B64E-4035-922A-7CC8E42371F7}"/>
              </a:ext>
            </a:extLst>
          </p:cNvPr>
          <p:cNvSpPr txBox="1"/>
          <p:nvPr/>
        </p:nvSpPr>
        <p:spPr>
          <a:xfrm>
            <a:off x="8831292" y="3690409"/>
            <a:ext cx="203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Transfemoral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382B07-9AD3-4F97-AC41-D941F105393F}"/>
              </a:ext>
            </a:extLst>
          </p:cNvPr>
          <p:cNvSpPr txBox="1"/>
          <p:nvPr/>
        </p:nvSpPr>
        <p:spPr>
          <a:xfrm>
            <a:off x="1324873" y="3690409"/>
            <a:ext cx="203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Transapical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9BF09B-A1C5-4FDA-98F5-6E2CDE89ACA8}"/>
              </a:ext>
            </a:extLst>
          </p:cNvPr>
          <p:cNvSpPr txBox="1"/>
          <p:nvPr/>
        </p:nvSpPr>
        <p:spPr>
          <a:xfrm>
            <a:off x="5078082" y="3690408"/>
            <a:ext cx="203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Transaortic</a:t>
            </a:r>
          </a:p>
        </p:txBody>
      </p:sp>
    </p:spTree>
    <p:extLst>
      <p:ext uri="{BB962C8B-B14F-4D97-AF65-F5344CB8AC3E}">
        <p14:creationId xmlns:p14="http://schemas.microsoft.com/office/powerpoint/2010/main" val="348606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21DB5F-7681-4691-A296-E8BD8708C41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NOTCH1 is associated with AoVD1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CEC64-7D8C-4516-B73A-1CCE4C81D86B}"/>
              </a:ext>
            </a:extLst>
          </p:cNvPr>
          <p:cNvSpPr txBox="1"/>
          <p:nvPr/>
        </p:nvSpPr>
        <p:spPr>
          <a:xfrm>
            <a:off x="397510" y="6088558"/>
            <a:ext cx="362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Molecular function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80870A-4A0B-48EC-9679-5F6A1EBFD959}"/>
              </a:ext>
            </a:extLst>
          </p:cNvPr>
          <p:cNvSpPr txBox="1"/>
          <p:nvPr/>
        </p:nvSpPr>
        <p:spPr>
          <a:xfrm>
            <a:off x="4284496" y="6088558"/>
            <a:ext cx="362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Biological process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4270245-6CF0-4A74-BCEA-B8C523631411}"/>
              </a:ext>
            </a:extLst>
          </p:cNvPr>
          <p:cNvSpPr txBox="1"/>
          <p:nvPr/>
        </p:nvSpPr>
        <p:spPr>
          <a:xfrm>
            <a:off x="8321580" y="6088558"/>
            <a:ext cx="361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Cellular component</a:t>
            </a:r>
          </a:p>
        </p:txBody>
      </p:sp>
      <p:sp>
        <p:nvSpPr>
          <p:cNvPr id="77" name="Flowchart: Terminator 76">
            <a:extLst>
              <a:ext uri="{FF2B5EF4-FFF2-40B4-BE49-F238E27FC236}">
                <a16:creationId xmlns:a16="http://schemas.microsoft.com/office/drawing/2014/main" id="{F3C16CFB-3C70-4EB2-80EB-E1AACCA5D1A9}"/>
              </a:ext>
            </a:extLst>
          </p:cNvPr>
          <p:cNvSpPr/>
          <p:nvPr/>
        </p:nvSpPr>
        <p:spPr>
          <a:xfrm>
            <a:off x="762382" y="1254047"/>
            <a:ext cx="10468324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5B2A7F9-A30D-4508-920C-558CFA57A167}"/>
              </a:ext>
            </a:extLst>
          </p:cNvPr>
          <p:cNvSpPr/>
          <p:nvPr/>
        </p:nvSpPr>
        <p:spPr>
          <a:xfrm>
            <a:off x="1835563" y="1190516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B857C67-AE19-45F7-97E2-3B69C8CF3A61}"/>
              </a:ext>
            </a:extLst>
          </p:cNvPr>
          <p:cNvSpPr/>
          <p:nvPr/>
        </p:nvSpPr>
        <p:spPr>
          <a:xfrm>
            <a:off x="2002227" y="1190515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AA60396-6402-4AE9-9F01-91E5CCF3260D}"/>
              </a:ext>
            </a:extLst>
          </p:cNvPr>
          <p:cNvSpPr/>
          <p:nvPr/>
        </p:nvSpPr>
        <p:spPr>
          <a:xfrm>
            <a:off x="2167469" y="1190515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45A539D-A5A4-40E3-8181-50F0C053041A}"/>
              </a:ext>
            </a:extLst>
          </p:cNvPr>
          <p:cNvSpPr/>
          <p:nvPr/>
        </p:nvSpPr>
        <p:spPr>
          <a:xfrm>
            <a:off x="2335074" y="1190515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FC28E81-A04C-441B-8FAE-D57093FFE50E}"/>
              </a:ext>
            </a:extLst>
          </p:cNvPr>
          <p:cNvSpPr/>
          <p:nvPr/>
        </p:nvSpPr>
        <p:spPr>
          <a:xfrm>
            <a:off x="2504800" y="1190515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7E6E2EF-FF4F-4360-89D2-A3CE1CD883E0}"/>
              </a:ext>
            </a:extLst>
          </p:cNvPr>
          <p:cNvSpPr/>
          <p:nvPr/>
        </p:nvSpPr>
        <p:spPr>
          <a:xfrm>
            <a:off x="2669462" y="1178802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437800C-C952-4BD6-BD71-7EABA77B5283}"/>
              </a:ext>
            </a:extLst>
          </p:cNvPr>
          <p:cNvSpPr/>
          <p:nvPr/>
        </p:nvSpPr>
        <p:spPr>
          <a:xfrm>
            <a:off x="2983686" y="1178802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6DA22DE-0FF3-4A9B-B086-3E70E23337AC}"/>
              </a:ext>
            </a:extLst>
          </p:cNvPr>
          <p:cNvSpPr/>
          <p:nvPr/>
        </p:nvSpPr>
        <p:spPr>
          <a:xfrm>
            <a:off x="3149651" y="119051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4B84E667-FFC0-4920-AAD2-F1CE49E2A9B3}"/>
              </a:ext>
            </a:extLst>
          </p:cNvPr>
          <p:cNvSpPr/>
          <p:nvPr/>
        </p:nvSpPr>
        <p:spPr>
          <a:xfrm>
            <a:off x="6668335" y="1173704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A437C4A-4414-46A5-8CE1-3F2CD3EA4D73}"/>
              </a:ext>
            </a:extLst>
          </p:cNvPr>
          <p:cNvSpPr/>
          <p:nvPr/>
        </p:nvSpPr>
        <p:spPr>
          <a:xfrm>
            <a:off x="3319369" y="119051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FDCD6C6-665F-486E-B049-B478A68FF029}"/>
              </a:ext>
            </a:extLst>
          </p:cNvPr>
          <p:cNvSpPr/>
          <p:nvPr/>
        </p:nvSpPr>
        <p:spPr>
          <a:xfrm>
            <a:off x="3485201" y="117880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4C5B3F2-8705-49C6-8D2A-E40633C0D3A9}"/>
              </a:ext>
            </a:extLst>
          </p:cNvPr>
          <p:cNvSpPr/>
          <p:nvPr/>
        </p:nvSpPr>
        <p:spPr>
          <a:xfrm>
            <a:off x="3646389" y="117880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5C89738-9BD2-4947-A6D1-8298D16B17B6}"/>
              </a:ext>
            </a:extLst>
          </p:cNvPr>
          <p:cNvSpPr/>
          <p:nvPr/>
        </p:nvSpPr>
        <p:spPr>
          <a:xfrm>
            <a:off x="3807577" y="117880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C403E9-B7AA-4DE4-B2AF-615FE1A87A6A}"/>
              </a:ext>
            </a:extLst>
          </p:cNvPr>
          <p:cNvSpPr/>
          <p:nvPr/>
        </p:nvSpPr>
        <p:spPr>
          <a:xfrm>
            <a:off x="2828711" y="1190514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09D3579-FF52-4283-B99E-959AC638D796}"/>
              </a:ext>
            </a:extLst>
          </p:cNvPr>
          <p:cNvSpPr/>
          <p:nvPr/>
        </p:nvSpPr>
        <p:spPr>
          <a:xfrm>
            <a:off x="3954922" y="117880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C87CAC5-CA1A-462F-B53A-07DD0F87F1BA}"/>
              </a:ext>
            </a:extLst>
          </p:cNvPr>
          <p:cNvSpPr/>
          <p:nvPr/>
        </p:nvSpPr>
        <p:spPr>
          <a:xfrm>
            <a:off x="4100688" y="117880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7714240-3E8C-44AF-932F-0ED0EEF22734}"/>
              </a:ext>
            </a:extLst>
          </p:cNvPr>
          <p:cNvSpPr/>
          <p:nvPr/>
        </p:nvSpPr>
        <p:spPr>
          <a:xfrm>
            <a:off x="4246629" y="117880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CE3C272-43DD-496A-8354-EC5A3C85024E}"/>
              </a:ext>
            </a:extLst>
          </p:cNvPr>
          <p:cNvSpPr/>
          <p:nvPr/>
        </p:nvSpPr>
        <p:spPr>
          <a:xfrm>
            <a:off x="4403220" y="117880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1D1E16F-AAA6-4429-AC0E-2E4012EDF2F5}"/>
              </a:ext>
            </a:extLst>
          </p:cNvPr>
          <p:cNvSpPr/>
          <p:nvPr/>
        </p:nvSpPr>
        <p:spPr>
          <a:xfrm>
            <a:off x="4570409" y="119051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8443F19-C849-48DF-BAFB-06DD8B68BBFB}"/>
              </a:ext>
            </a:extLst>
          </p:cNvPr>
          <p:cNvSpPr/>
          <p:nvPr/>
        </p:nvSpPr>
        <p:spPr>
          <a:xfrm>
            <a:off x="4732413" y="11924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20B22EF-5640-43B8-AD5E-D9BDE5EBF735}"/>
              </a:ext>
            </a:extLst>
          </p:cNvPr>
          <p:cNvSpPr/>
          <p:nvPr/>
        </p:nvSpPr>
        <p:spPr>
          <a:xfrm>
            <a:off x="4892785" y="119051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E480E12-E110-409F-9553-C8EC4F80227A}"/>
              </a:ext>
            </a:extLst>
          </p:cNvPr>
          <p:cNvSpPr/>
          <p:nvPr/>
        </p:nvSpPr>
        <p:spPr>
          <a:xfrm>
            <a:off x="5054789" y="117880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398CB09-24C6-4861-BB1A-355298BCD62D}"/>
              </a:ext>
            </a:extLst>
          </p:cNvPr>
          <p:cNvSpPr/>
          <p:nvPr/>
        </p:nvSpPr>
        <p:spPr>
          <a:xfrm>
            <a:off x="5214342" y="117879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0DF105A-DA09-417A-9CB5-B73D93D674E1}"/>
              </a:ext>
            </a:extLst>
          </p:cNvPr>
          <p:cNvSpPr/>
          <p:nvPr/>
        </p:nvSpPr>
        <p:spPr>
          <a:xfrm>
            <a:off x="1509708" y="119051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E2FBE99-2B53-487D-A153-621CC4C76851}"/>
              </a:ext>
            </a:extLst>
          </p:cNvPr>
          <p:cNvSpPr/>
          <p:nvPr/>
        </p:nvSpPr>
        <p:spPr>
          <a:xfrm>
            <a:off x="1669397" y="119051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B6C93B6-7B8F-441E-8BF3-09F440E3E813}"/>
              </a:ext>
            </a:extLst>
          </p:cNvPr>
          <p:cNvSpPr/>
          <p:nvPr/>
        </p:nvSpPr>
        <p:spPr>
          <a:xfrm>
            <a:off x="5374590" y="117879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77F464C-2D4C-46B4-BD93-2BFC9A0E829E}"/>
              </a:ext>
            </a:extLst>
          </p:cNvPr>
          <p:cNvSpPr/>
          <p:nvPr/>
        </p:nvSpPr>
        <p:spPr>
          <a:xfrm>
            <a:off x="5533517" y="117879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E68C4D2-4ECC-4959-B6AF-A644F1C56408}"/>
              </a:ext>
            </a:extLst>
          </p:cNvPr>
          <p:cNvSpPr/>
          <p:nvPr/>
        </p:nvSpPr>
        <p:spPr>
          <a:xfrm>
            <a:off x="5696966" y="117879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AE4F26B-6548-4849-8C96-C683B4FF6FCA}"/>
              </a:ext>
            </a:extLst>
          </p:cNvPr>
          <p:cNvSpPr/>
          <p:nvPr/>
        </p:nvSpPr>
        <p:spPr>
          <a:xfrm>
            <a:off x="5854887" y="117879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C6AFE8A-2086-46BA-AC7A-615DD8D79815}"/>
              </a:ext>
            </a:extLst>
          </p:cNvPr>
          <p:cNvSpPr/>
          <p:nvPr/>
        </p:nvSpPr>
        <p:spPr>
          <a:xfrm>
            <a:off x="6173033" y="117382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0789CAF-ACF6-40AB-87E6-76D7EAF35B48}"/>
              </a:ext>
            </a:extLst>
          </p:cNvPr>
          <p:cNvSpPr/>
          <p:nvPr/>
        </p:nvSpPr>
        <p:spPr>
          <a:xfrm>
            <a:off x="1188565" y="119051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D701A70-DCC2-49F1-943A-C7B68E85C6C1}"/>
              </a:ext>
            </a:extLst>
          </p:cNvPr>
          <p:cNvSpPr/>
          <p:nvPr/>
        </p:nvSpPr>
        <p:spPr>
          <a:xfrm>
            <a:off x="1349808" y="1183054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CD133F6-EE6B-4E78-B61D-70E27AA4925C}"/>
              </a:ext>
            </a:extLst>
          </p:cNvPr>
          <p:cNvSpPr/>
          <p:nvPr/>
        </p:nvSpPr>
        <p:spPr>
          <a:xfrm>
            <a:off x="6019342" y="117382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E570E6E-0B75-4D16-B7D3-14266362F8EA}"/>
              </a:ext>
            </a:extLst>
          </p:cNvPr>
          <p:cNvSpPr/>
          <p:nvPr/>
        </p:nvSpPr>
        <p:spPr>
          <a:xfrm>
            <a:off x="6501446" y="1183054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08B6C1B-04C5-46D9-B1C4-5274BD09748A}"/>
              </a:ext>
            </a:extLst>
          </p:cNvPr>
          <p:cNvSpPr/>
          <p:nvPr/>
        </p:nvSpPr>
        <p:spPr>
          <a:xfrm>
            <a:off x="6333187" y="117382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39904C6-E8D6-4BEB-9D73-9B73D899F20A}"/>
              </a:ext>
            </a:extLst>
          </p:cNvPr>
          <p:cNvSpPr/>
          <p:nvPr/>
        </p:nvSpPr>
        <p:spPr>
          <a:xfrm>
            <a:off x="863585" y="117382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06B8B38-9958-43B5-A4A4-DC279FCC8A6C}"/>
              </a:ext>
            </a:extLst>
          </p:cNvPr>
          <p:cNvSpPr/>
          <p:nvPr/>
        </p:nvSpPr>
        <p:spPr>
          <a:xfrm>
            <a:off x="1026202" y="117382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4840B6D-7FB8-4552-9C41-CF75E381F00B}"/>
              </a:ext>
            </a:extLst>
          </p:cNvPr>
          <p:cNvSpPr txBox="1"/>
          <p:nvPr/>
        </p:nvSpPr>
        <p:spPr>
          <a:xfrm>
            <a:off x="3047095" y="631860"/>
            <a:ext cx="218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EGF </a:t>
            </a:r>
            <a:r>
              <a:rPr lang="en-US" sz="2400" b="1" dirty="0">
                <a:solidFill>
                  <a:schemeClr val="accent3"/>
                </a:solidFill>
              </a:rPr>
              <a:t>and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EGF CA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A9A3602E-72CB-4F22-AE10-038B5DC895CE}"/>
              </a:ext>
            </a:extLst>
          </p:cNvPr>
          <p:cNvSpPr/>
          <p:nvPr/>
        </p:nvSpPr>
        <p:spPr>
          <a:xfrm>
            <a:off x="7013375" y="1172396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2A4B1FDF-8532-4FA2-B0E8-22CBBD22D4B4}"/>
              </a:ext>
            </a:extLst>
          </p:cNvPr>
          <p:cNvSpPr/>
          <p:nvPr/>
        </p:nvSpPr>
        <p:spPr>
          <a:xfrm>
            <a:off x="7346594" y="1172396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CA85267-7C5D-4860-B501-F5DCD62057EB}"/>
              </a:ext>
            </a:extLst>
          </p:cNvPr>
          <p:cNvSpPr txBox="1"/>
          <p:nvPr/>
        </p:nvSpPr>
        <p:spPr>
          <a:xfrm>
            <a:off x="6876394" y="701966"/>
            <a:ext cx="52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NL</a:t>
            </a:r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F20F60E5-CDA4-40B3-ACBF-0FF5D9B94547}"/>
              </a:ext>
            </a:extLst>
          </p:cNvPr>
          <p:cNvSpPr/>
          <p:nvPr/>
        </p:nvSpPr>
        <p:spPr>
          <a:xfrm>
            <a:off x="7691126" y="1172396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76C7743F-F56C-416F-8120-87C27176363D}"/>
              </a:ext>
            </a:extLst>
          </p:cNvPr>
          <p:cNvSpPr/>
          <p:nvPr/>
        </p:nvSpPr>
        <p:spPr>
          <a:xfrm>
            <a:off x="8376070" y="1161585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406CCB2-4047-4DD3-89AF-9FA0A9A595BA}"/>
              </a:ext>
            </a:extLst>
          </p:cNvPr>
          <p:cNvSpPr txBox="1"/>
          <p:nvPr/>
        </p:nvSpPr>
        <p:spPr>
          <a:xfrm>
            <a:off x="7543453" y="717131"/>
            <a:ext cx="78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NOD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A4070BE-9474-49A9-9D02-17C1C2D968DA}"/>
              </a:ext>
            </a:extLst>
          </p:cNvPr>
          <p:cNvSpPr txBox="1"/>
          <p:nvPr/>
        </p:nvSpPr>
        <p:spPr>
          <a:xfrm>
            <a:off x="8200632" y="716791"/>
            <a:ext cx="95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NODP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BBA7A19-5F58-4B17-BE40-1C292F010A74}"/>
              </a:ext>
            </a:extLst>
          </p:cNvPr>
          <p:cNvSpPr/>
          <p:nvPr/>
        </p:nvSpPr>
        <p:spPr>
          <a:xfrm rot="5400000">
            <a:off x="9062490" y="1302644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616CFB8-C37F-4310-9547-CC21C6C9B2FF}"/>
              </a:ext>
            </a:extLst>
          </p:cNvPr>
          <p:cNvSpPr/>
          <p:nvPr/>
        </p:nvSpPr>
        <p:spPr>
          <a:xfrm rot="5400000">
            <a:off x="9301376" y="1309044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B75384A-0F4E-493F-9A14-D4E6B2961DD9}"/>
              </a:ext>
            </a:extLst>
          </p:cNvPr>
          <p:cNvSpPr/>
          <p:nvPr/>
        </p:nvSpPr>
        <p:spPr>
          <a:xfrm rot="5400000">
            <a:off x="10013279" y="1309044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1DC0E5B-C00F-47C2-AD27-09FAC635169E}"/>
              </a:ext>
            </a:extLst>
          </p:cNvPr>
          <p:cNvSpPr/>
          <p:nvPr/>
        </p:nvSpPr>
        <p:spPr>
          <a:xfrm rot="5400000">
            <a:off x="9533160" y="1309044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83E9AC2-E863-4E55-A865-70900735D82E}"/>
              </a:ext>
            </a:extLst>
          </p:cNvPr>
          <p:cNvSpPr/>
          <p:nvPr/>
        </p:nvSpPr>
        <p:spPr>
          <a:xfrm rot="5400000">
            <a:off x="9775190" y="1309044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Diamond 127">
            <a:extLst>
              <a:ext uri="{FF2B5EF4-FFF2-40B4-BE49-F238E27FC236}">
                <a16:creationId xmlns:a16="http://schemas.microsoft.com/office/drawing/2014/main" id="{72BB1BA5-AEA3-4F20-9F74-96D88C172772}"/>
              </a:ext>
            </a:extLst>
          </p:cNvPr>
          <p:cNvSpPr/>
          <p:nvPr/>
        </p:nvSpPr>
        <p:spPr>
          <a:xfrm>
            <a:off x="11023921" y="1186687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2D073CE-B435-4FE3-ACAE-EBB3E6CFC1BD}"/>
              </a:ext>
            </a:extLst>
          </p:cNvPr>
          <p:cNvSpPr txBox="1"/>
          <p:nvPr/>
        </p:nvSpPr>
        <p:spPr>
          <a:xfrm>
            <a:off x="9277927" y="709190"/>
            <a:ext cx="76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ANK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9CFF236F-FF80-45D3-99CB-B83AD82CD36C}"/>
              </a:ext>
            </a:extLst>
          </p:cNvPr>
          <p:cNvSpPr/>
          <p:nvPr/>
        </p:nvSpPr>
        <p:spPr>
          <a:xfrm rot="5400000">
            <a:off x="8829533" y="1307245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1805069-30C8-4B5F-90F6-45EF6A4FFFF1}"/>
              </a:ext>
            </a:extLst>
          </p:cNvPr>
          <p:cNvSpPr txBox="1"/>
          <p:nvPr/>
        </p:nvSpPr>
        <p:spPr>
          <a:xfrm>
            <a:off x="10825194" y="701966"/>
            <a:ext cx="81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DUF</a:t>
            </a:r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95B455C-46A8-455A-B98E-2DED38FA6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2449" r="46962" b="12296"/>
          <a:stretch/>
        </p:blipFill>
        <p:spPr>
          <a:xfrm>
            <a:off x="1208998" y="2857857"/>
            <a:ext cx="2158211" cy="3171705"/>
          </a:xfrm>
          <a:prstGeom prst="rect">
            <a:avLst/>
          </a:prstGeom>
        </p:spPr>
      </p:pic>
      <p:pic>
        <p:nvPicPr>
          <p:cNvPr id="132" name="Picture 131" descr="A picture containing room&#10;&#10;Description automatically generated">
            <a:extLst>
              <a:ext uri="{FF2B5EF4-FFF2-40B4-BE49-F238E27FC236}">
                <a16:creationId xmlns:a16="http://schemas.microsoft.com/office/drawing/2014/main" id="{94C64E23-9247-489A-99A2-2808B0C64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5" b="25"/>
          <a:stretch/>
        </p:blipFill>
        <p:spPr>
          <a:xfrm>
            <a:off x="4081927" y="4292152"/>
            <a:ext cx="4028146" cy="173741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11870420-585F-4061-A22F-CCC077192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45" y="2852438"/>
            <a:ext cx="2597989" cy="3177124"/>
          </a:xfrm>
          <a:prstGeom prst="rect">
            <a:avLst/>
          </a:prstGeom>
        </p:spPr>
      </p:pic>
      <p:pic>
        <p:nvPicPr>
          <p:cNvPr id="8" name="Picture 7" descr="A picture containing room&#10;&#10;Description automatically generated">
            <a:extLst>
              <a:ext uri="{FF2B5EF4-FFF2-40B4-BE49-F238E27FC236}">
                <a16:creationId xmlns:a16="http://schemas.microsoft.com/office/drawing/2014/main" id="{3511D515-7F1B-458C-8BD5-0BC498B14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8" b="52407"/>
          <a:stretch/>
        </p:blipFill>
        <p:spPr>
          <a:xfrm>
            <a:off x="4081437" y="2847775"/>
            <a:ext cx="4028146" cy="1462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8EA923-3ECC-43CC-BD0F-FAE870F4000A}"/>
              </a:ext>
            </a:extLst>
          </p:cNvPr>
          <p:cNvSpPr txBox="1"/>
          <p:nvPr/>
        </p:nvSpPr>
        <p:spPr>
          <a:xfrm>
            <a:off x="6656049" y="1751252"/>
            <a:ext cx="2070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R</a:t>
            </a:r>
            <a:r>
              <a:rPr lang="en-US" sz="2400" b="1" dirty="0">
                <a:solidFill>
                  <a:srgbClr val="FFC000"/>
                </a:solidFill>
              </a:rPr>
              <a:t>e</a:t>
            </a:r>
            <a:r>
              <a:rPr lang="en-US" sz="2400" b="1" dirty="0">
                <a:solidFill>
                  <a:srgbClr val="FFFF00"/>
                </a:solidFill>
              </a:rPr>
              <a:t>g</a:t>
            </a:r>
            <a:r>
              <a:rPr lang="en-US" sz="2400" b="1" dirty="0">
                <a:solidFill>
                  <a:srgbClr val="0070C0"/>
                </a:solidFill>
              </a:rPr>
              <a:t>u</a:t>
            </a:r>
            <a:r>
              <a:rPr lang="en-US" sz="2400" b="1" dirty="0">
                <a:solidFill>
                  <a:srgbClr val="FFC000"/>
                </a:solidFill>
              </a:rPr>
              <a:t>l</a:t>
            </a:r>
            <a:r>
              <a:rPr lang="en-US" sz="2400" b="1" dirty="0">
                <a:solidFill>
                  <a:srgbClr val="FFFF00"/>
                </a:solidFill>
              </a:rPr>
              <a:t>a</a:t>
            </a:r>
            <a:r>
              <a:rPr lang="en-US" sz="2400" b="1" dirty="0">
                <a:solidFill>
                  <a:srgbClr val="0070C0"/>
                </a:solidFill>
              </a:rPr>
              <a:t>t</a:t>
            </a:r>
            <a:r>
              <a:rPr lang="en-US" sz="2400" b="1" dirty="0">
                <a:solidFill>
                  <a:srgbClr val="FFC000"/>
                </a:solidFill>
              </a:rPr>
              <a:t>i</a:t>
            </a:r>
            <a:r>
              <a:rPr lang="en-US" sz="2400" b="1" dirty="0">
                <a:solidFill>
                  <a:srgbClr val="FFFF00"/>
                </a:solidFill>
              </a:rPr>
              <a:t>o</a:t>
            </a:r>
            <a:r>
              <a:rPr lang="en-US" sz="2400" b="1" dirty="0">
                <a:solidFill>
                  <a:srgbClr val="0070C0"/>
                </a:solidFill>
              </a:rPr>
              <a:t>n</a:t>
            </a:r>
            <a:endParaRPr lang="en-US" sz="2400" b="1" dirty="0">
              <a:solidFill>
                <a:srgbClr val="FFC000"/>
              </a:solidFill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</a:rPr>
              <a:t>D</a:t>
            </a:r>
            <a:r>
              <a:rPr lang="en-US" sz="2400" b="1" dirty="0">
                <a:solidFill>
                  <a:srgbClr val="0070C0"/>
                </a:solidFill>
              </a:rPr>
              <a:t>i</a:t>
            </a:r>
            <a:r>
              <a:rPr lang="en-US" sz="2400" b="1" dirty="0">
                <a:solidFill>
                  <a:srgbClr val="FFC000"/>
                </a:solidFill>
              </a:rPr>
              <a:t>m</a:t>
            </a: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en-US" sz="2400" b="1" dirty="0">
                <a:solidFill>
                  <a:srgbClr val="0070C0"/>
                </a:solidFill>
              </a:rPr>
              <a:t>r</a:t>
            </a:r>
            <a:r>
              <a:rPr lang="en-US" sz="2400" b="1" dirty="0">
                <a:solidFill>
                  <a:srgbClr val="FFC000"/>
                </a:solidFill>
              </a:rPr>
              <a:t>i</a:t>
            </a:r>
            <a:r>
              <a:rPr lang="en-US" sz="2400" b="1" dirty="0">
                <a:solidFill>
                  <a:srgbClr val="FFFF00"/>
                </a:solidFill>
              </a:rPr>
              <a:t>z</a:t>
            </a:r>
            <a:r>
              <a:rPr lang="en-US" sz="2400" b="1" dirty="0">
                <a:solidFill>
                  <a:srgbClr val="0070C0"/>
                </a:solidFill>
              </a:rPr>
              <a:t>a</a:t>
            </a:r>
            <a:r>
              <a:rPr lang="en-US" sz="2400" b="1" dirty="0">
                <a:solidFill>
                  <a:srgbClr val="FFC000"/>
                </a:solidFill>
              </a:rPr>
              <a:t>t</a:t>
            </a:r>
            <a:r>
              <a:rPr lang="en-US" sz="2400" b="1" dirty="0">
                <a:solidFill>
                  <a:srgbClr val="FFFF00"/>
                </a:solidFill>
              </a:rPr>
              <a:t>i</a:t>
            </a:r>
            <a:r>
              <a:rPr lang="en-US" sz="2400" b="1" dirty="0">
                <a:solidFill>
                  <a:srgbClr val="0070C0"/>
                </a:solidFill>
              </a:rPr>
              <a:t>o</a:t>
            </a:r>
            <a:r>
              <a:rPr lang="en-US" sz="2400" b="1" dirty="0">
                <a:solidFill>
                  <a:srgbClr val="FFC000"/>
                </a:solidFill>
              </a:rPr>
              <a:t>n</a:t>
            </a:r>
            <a:endParaRPr lang="en-US" sz="24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CB51F3D-F119-491E-B912-95C557F4AC6A}"/>
              </a:ext>
            </a:extLst>
          </p:cNvPr>
          <p:cNvSpPr txBox="1"/>
          <p:nvPr/>
        </p:nvSpPr>
        <p:spPr>
          <a:xfrm>
            <a:off x="8676235" y="1749692"/>
            <a:ext cx="2070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Signal Transduction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3D316-97AE-4569-B8E0-8972C024D6CA}"/>
              </a:ext>
            </a:extLst>
          </p:cNvPr>
          <p:cNvSpPr txBox="1"/>
          <p:nvPr/>
        </p:nvSpPr>
        <p:spPr>
          <a:xfrm>
            <a:off x="2983686" y="1756962"/>
            <a:ext cx="259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</a:t>
            </a:r>
            <a:r>
              <a:rPr lang="en-US" sz="2400" b="1" dirty="0">
                <a:solidFill>
                  <a:srgbClr val="00B050"/>
                </a:solidFill>
              </a:rPr>
              <a:t>L</a:t>
            </a:r>
            <a:r>
              <a:rPr lang="en-US" sz="2400" b="1" dirty="0">
                <a:solidFill>
                  <a:srgbClr val="92D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g</a:t>
            </a:r>
            <a:r>
              <a:rPr lang="en-US" sz="2400" b="1" dirty="0">
                <a:solidFill>
                  <a:srgbClr val="92D050"/>
                </a:solidFill>
              </a:rPr>
              <a:t>a</a:t>
            </a:r>
            <a:r>
              <a:rPr lang="en-US" sz="2400" b="1" dirty="0">
                <a:solidFill>
                  <a:srgbClr val="00B050"/>
                </a:solidFill>
              </a:rPr>
              <a:t>n</a:t>
            </a:r>
            <a:r>
              <a:rPr lang="en-US" sz="2400" b="1" dirty="0">
                <a:solidFill>
                  <a:srgbClr val="92D050"/>
                </a:solidFill>
              </a:rPr>
              <a:t>d </a:t>
            </a:r>
            <a:r>
              <a:rPr lang="en-US" sz="2400" b="1" dirty="0">
                <a:solidFill>
                  <a:srgbClr val="00B050"/>
                </a:solidFill>
              </a:rPr>
              <a:t>B</a:t>
            </a:r>
            <a:r>
              <a:rPr lang="en-US" sz="2400" b="1" dirty="0">
                <a:solidFill>
                  <a:srgbClr val="92D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n</a:t>
            </a:r>
            <a:r>
              <a:rPr lang="en-US" sz="2400" b="1" dirty="0">
                <a:solidFill>
                  <a:srgbClr val="92D050"/>
                </a:solidFill>
              </a:rPr>
              <a:t>d</a:t>
            </a:r>
            <a:r>
              <a:rPr lang="en-US" sz="2400" b="1" dirty="0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92D050"/>
                </a:solidFill>
              </a:rPr>
              <a:t>n</a:t>
            </a:r>
            <a:r>
              <a:rPr lang="en-US" sz="2400" b="1" dirty="0">
                <a:solidFill>
                  <a:srgbClr val="00B050"/>
                </a:solidFill>
              </a:rPr>
              <a:t>g</a:t>
            </a:r>
            <a:endParaRPr lang="en-US" sz="2400" dirty="0"/>
          </a:p>
        </p:txBody>
      </p:sp>
      <p:pic>
        <p:nvPicPr>
          <p:cNvPr id="71" name="Graphic 70" descr="Heart organ">
            <a:extLst>
              <a:ext uri="{FF2B5EF4-FFF2-40B4-BE49-F238E27FC236}">
                <a16:creationId xmlns:a16="http://schemas.microsoft.com/office/drawing/2014/main" id="{0839574F-D1AF-4B6B-BFA0-B3CEBA279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2BA3717F-614D-4D1C-B1D9-D6EF6BE30EDE}"/>
              </a:ext>
            </a:extLst>
          </p:cNvPr>
          <p:cNvSpPr txBox="1"/>
          <p:nvPr/>
        </p:nvSpPr>
        <p:spPr>
          <a:xfrm>
            <a:off x="11871385" y="6611778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2752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668DF6-18B4-4232-9C60-A8150E104154}"/>
              </a:ext>
            </a:extLst>
          </p:cNvPr>
          <p:cNvSpPr txBox="1"/>
          <p:nvPr/>
        </p:nvSpPr>
        <p:spPr>
          <a:xfrm>
            <a:off x="2246671" y="0"/>
            <a:ext cx="769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NOTCH Signaling Pathway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FF48F54E-EF2F-4355-A7FA-6D5E8F2C9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92" y="584775"/>
            <a:ext cx="8961750" cy="6273225"/>
          </a:xfrm>
          <a:prstGeom prst="rect">
            <a:avLst/>
          </a:prstGeom>
        </p:spPr>
      </p:pic>
      <p:pic>
        <p:nvPicPr>
          <p:cNvPr id="9" name="Graphic 8" descr="Heart organ">
            <a:extLst>
              <a:ext uri="{FF2B5EF4-FFF2-40B4-BE49-F238E27FC236}">
                <a16:creationId xmlns:a16="http://schemas.microsoft.com/office/drawing/2014/main" id="{ADF0D5D3-FC6A-4ED5-918A-930FE9421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67B49F-ECB1-421B-AD1A-6854D7E35B94}"/>
              </a:ext>
            </a:extLst>
          </p:cNvPr>
          <p:cNvSpPr txBox="1"/>
          <p:nvPr/>
        </p:nvSpPr>
        <p:spPr>
          <a:xfrm>
            <a:off x="11871385" y="6571521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6195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DDC295C8-37F5-4E47-ACE5-802C205F3B4C}"/>
              </a:ext>
            </a:extLst>
          </p:cNvPr>
          <p:cNvSpPr/>
          <p:nvPr/>
        </p:nvSpPr>
        <p:spPr>
          <a:xfrm>
            <a:off x="1374440" y="1529549"/>
            <a:ext cx="10468324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7D3104-B45D-4BD9-9158-7A68E7FEF2D0}"/>
              </a:ext>
            </a:extLst>
          </p:cNvPr>
          <p:cNvSpPr txBox="1"/>
          <p:nvPr/>
        </p:nvSpPr>
        <p:spPr>
          <a:xfrm>
            <a:off x="-50650" y="1435289"/>
            <a:ext cx="131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Human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5FC79-B714-4C41-B70C-990C74784F1D}"/>
              </a:ext>
            </a:extLst>
          </p:cNvPr>
          <p:cNvSpPr/>
          <p:nvPr/>
        </p:nvSpPr>
        <p:spPr>
          <a:xfrm>
            <a:off x="2447621" y="1466018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7BFFA-A9B6-46C5-B9BD-A05A8B0781E6}"/>
              </a:ext>
            </a:extLst>
          </p:cNvPr>
          <p:cNvSpPr/>
          <p:nvPr/>
        </p:nvSpPr>
        <p:spPr>
          <a:xfrm>
            <a:off x="2614285" y="146601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6B1AD8-6993-4A39-8E17-B8317A57C972}"/>
              </a:ext>
            </a:extLst>
          </p:cNvPr>
          <p:cNvSpPr/>
          <p:nvPr/>
        </p:nvSpPr>
        <p:spPr>
          <a:xfrm>
            <a:off x="2779527" y="146601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D58233-C05B-43B2-AA09-9ACE7687E765}"/>
              </a:ext>
            </a:extLst>
          </p:cNvPr>
          <p:cNvSpPr/>
          <p:nvPr/>
        </p:nvSpPr>
        <p:spPr>
          <a:xfrm>
            <a:off x="2947132" y="1466017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DF4A0-6C66-4BF9-9E80-435CA016D201}"/>
              </a:ext>
            </a:extLst>
          </p:cNvPr>
          <p:cNvSpPr/>
          <p:nvPr/>
        </p:nvSpPr>
        <p:spPr>
          <a:xfrm>
            <a:off x="3116858" y="146601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3EDB14-196F-4F3D-9295-D363F288D06E}"/>
              </a:ext>
            </a:extLst>
          </p:cNvPr>
          <p:cNvSpPr/>
          <p:nvPr/>
        </p:nvSpPr>
        <p:spPr>
          <a:xfrm>
            <a:off x="3281520" y="145430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51D68C-C7F5-4B07-A7FF-4D2EBD83A7B3}"/>
              </a:ext>
            </a:extLst>
          </p:cNvPr>
          <p:cNvSpPr/>
          <p:nvPr/>
        </p:nvSpPr>
        <p:spPr>
          <a:xfrm>
            <a:off x="3595744" y="145430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9C5945-4901-43D7-989B-F2EBD30B3951}"/>
              </a:ext>
            </a:extLst>
          </p:cNvPr>
          <p:cNvSpPr/>
          <p:nvPr/>
        </p:nvSpPr>
        <p:spPr>
          <a:xfrm>
            <a:off x="3761709" y="1466016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732C38-E14B-43B4-9E4C-37CC5B80BDD3}"/>
              </a:ext>
            </a:extLst>
          </p:cNvPr>
          <p:cNvSpPr/>
          <p:nvPr/>
        </p:nvSpPr>
        <p:spPr>
          <a:xfrm>
            <a:off x="7280393" y="1449206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59DD45-9824-4CB5-B38C-E53992F6366B}"/>
              </a:ext>
            </a:extLst>
          </p:cNvPr>
          <p:cNvSpPr/>
          <p:nvPr/>
        </p:nvSpPr>
        <p:spPr>
          <a:xfrm>
            <a:off x="3931427" y="14660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D49203-5B14-4A14-9585-BB30054FD710}"/>
              </a:ext>
            </a:extLst>
          </p:cNvPr>
          <p:cNvSpPr/>
          <p:nvPr/>
        </p:nvSpPr>
        <p:spPr>
          <a:xfrm>
            <a:off x="4097259" y="145430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484A6C-0EAF-4C72-8534-CDBD6B1B7508}"/>
              </a:ext>
            </a:extLst>
          </p:cNvPr>
          <p:cNvSpPr/>
          <p:nvPr/>
        </p:nvSpPr>
        <p:spPr>
          <a:xfrm>
            <a:off x="4258447" y="145430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A26667-E72E-4826-BDAA-0497DCD05B3E}"/>
              </a:ext>
            </a:extLst>
          </p:cNvPr>
          <p:cNvSpPr/>
          <p:nvPr/>
        </p:nvSpPr>
        <p:spPr>
          <a:xfrm>
            <a:off x="4419635" y="145430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1FF031-B955-449F-B91C-862F572ECE8A}"/>
              </a:ext>
            </a:extLst>
          </p:cNvPr>
          <p:cNvSpPr/>
          <p:nvPr/>
        </p:nvSpPr>
        <p:spPr>
          <a:xfrm>
            <a:off x="3440769" y="1466016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6163A2-94D1-4106-98CE-79C53ACB472A}"/>
              </a:ext>
            </a:extLst>
          </p:cNvPr>
          <p:cNvSpPr/>
          <p:nvPr/>
        </p:nvSpPr>
        <p:spPr>
          <a:xfrm>
            <a:off x="4566980" y="14543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AA8CCA-CB2D-4CAE-83BD-75BC18146515}"/>
              </a:ext>
            </a:extLst>
          </p:cNvPr>
          <p:cNvSpPr/>
          <p:nvPr/>
        </p:nvSpPr>
        <p:spPr>
          <a:xfrm>
            <a:off x="4712746" y="145430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BCC98E-6364-494D-84D1-D15DF41C4835}"/>
              </a:ext>
            </a:extLst>
          </p:cNvPr>
          <p:cNvSpPr/>
          <p:nvPr/>
        </p:nvSpPr>
        <p:spPr>
          <a:xfrm>
            <a:off x="4858687" y="145430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1B7C17-1F54-4101-92A1-97C4B02611DD}"/>
              </a:ext>
            </a:extLst>
          </p:cNvPr>
          <p:cNvSpPr/>
          <p:nvPr/>
        </p:nvSpPr>
        <p:spPr>
          <a:xfrm>
            <a:off x="5015278" y="145430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A3B7A-F739-466F-AD3F-C5437D00B0B1}"/>
              </a:ext>
            </a:extLst>
          </p:cNvPr>
          <p:cNvSpPr/>
          <p:nvPr/>
        </p:nvSpPr>
        <p:spPr>
          <a:xfrm>
            <a:off x="5182467" y="14660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4D79D5-9B22-4525-B768-6A56D9DDD65D}"/>
              </a:ext>
            </a:extLst>
          </p:cNvPr>
          <p:cNvSpPr/>
          <p:nvPr/>
        </p:nvSpPr>
        <p:spPr>
          <a:xfrm>
            <a:off x="5344471" y="146790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633AC6-8922-405B-869C-082EC8DAD1B1}"/>
              </a:ext>
            </a:extLst>
          </p:cNvPr>
          <p:cNvSpPr/>
          <p:nvPr/>
        </p:nvSpPr>
        <p:spPr>
          <a:xfrm>
            <a:off x="5504843" y="14660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0C7223-6DC1-47D3-A972-2BAEFFC8F078}"/>
              </a:ext>
            </a:extLst>
          </p:cNvPr>
          <p:cNvSpPr/>
          <p:nvPr/>
        </p:nvSpPr>
        <p:spPr>
          <a:xfrm>
            <a:off x="5666847" y="145430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A0BB26-DB1C-4F70-B34C-09DEBC5DDACD}"/>
              </a:ext>
            </a:extLst>
          </p:cNvPr>
          <p:cNvSpPr/>
          <p:nvPr/>
        </p:nvSpPr>
        <p:spPr>
          <a:xfrm>
            <a:off x="5826400" y="145430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E1D084-6A0B-4761-897B-56C552421342}"/>
              </a:ext>
            </a:extLst>
          </p:cNvPr>
          <p:cNvSpPr/>
          <p:nvPr/>
        </p:nvSpPr>
        <p:spPr>
          <a:xfrm>
            <a:off x="2121766" y="146601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73E126-F4CE-463C-9915-C3B52B09082F}"/>
              </a:ext>
            </a:extLst>
          </p:cNvPr>
          <p:cNvSpPr/>
          <p:nvPr/>
        </p:nvSpPr>
        <p:spPr>
          <a:xfrm>
            <a:off x="2281455" y="146601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7DC02A-2D13-4F89-AD4B-C7462FC8E362}"/>
              </a:ext>
            </a:extLst>
          </p:cNvPr>
          <p:cNvSpPr/>
          <p:nvPr/>
        </p:nvSpPr>
        <p:spPr>
          <a:xfrm>
            <a:off x="5986648" y="145430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43206B-683B-4B5D-9608-DFE5208533CD}"/>
              </a:ext>
            </a:extLst>
          </p:cNvPr>
          <p:cNvSpPr/>
          <p:nvPr/>
        </p:nvSpPr>
        <p:spPr>
          <a:xfrm>
            <a:off x="6145575" y="145430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82311F-A98A-4F02-8D6D-32632D27174D}"/>
              </a:ext>
            </a:extLst>
          </p:cNvPr>
          <p:cNvSpPr/>
          <p:nvPr/>
        </p:nvSpPr>
        <p:spPr>
          <a:xfrm>
            <a:off x="6309024" y="145429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2A2980-129F-469F-B70B-39FFDB8F9CCE}"/>
              </a:ext>
            </a:extLst>
          </p:cNvPr>
          <p:cNvSpPr/>
          <p:nvPr/>
        </p:nvSpPr>
        <p:spPr>
          <a:xfrm>
            <a:off x="6466945" y="145429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2C0F86-B5D4-4AEE-97A1-00A5F053113B}"/>
              </a:ext>
            </a:extLst>
          </p:cNvPr>
          <p:cNvSpPr/>
          <p:nvPr/>
        </p:nvSpPr>
        <p:spPr>
          <a:xfrm>
            <a:off x="6785091" y="144932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24B684-109C-446C-B637-195C92AE7064}"/>
              </a:ext>
            </a:extLst>
          </p:cNvPr>
          <p:cNvSpPr/>
          <p:nvPr/>
        </p:nvSpPr>
        <p:spPr>
          <a:xfrm>
            <a:off x="1800623" y="146601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5C59E8-8A65-4985-81C9-2782B12F17FA}"/>
              </a:ext>
            </a:extLst>
          </p:cNvPr>
          <p:cNvSpPr/>
          <p:nvPr/>
        </p:nvSpPr>
        <p:spPr>
          <a:xfrm>
            <a:off x="1961866" y="145855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63EB50-2A6A-48F9-9181-8D07C4F711BD}"/>
              </a:ext>
            </a:extLst>
          </p:cNvPr>
          <p:cNvSpPr/>
          <p:nvPr/>
        </p:nvSpPr>
        <p:spPr>
          <a:xfrm>
            <a:off x="6631400" y="144933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60A0F2-FC31-4728-94B9-8E83E3E28512}"/>
              </a:ext>
            </a:extLst>
          </p:cNvPr>
          <p:cNvSpPr/>
          <p:nvPr/>
        </p:nvSpPr>
        <p:spPr>
          <a:xfrm>
            <a:off x="7113504" y="1458556"/>
            <a:ext cx="77820" cy="46946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6C58CE-9F03-4566-AE14-5BF3EAF014BB}"/>
              </a:ext>
            </a:extLst>
          </p:cNvPr>
          <p:cNvSpPr/>
          <p:nvPr/>
        </p:nvSpPr>
        <p:spPr>
          <a:xfrm>
            <a:off x="6945245" y="144932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279E6A-8AE1-4437-927C-F832D0D6AB6C}"/>
              </a:ext>
            </a:extLst>
          </p:cNvPr>
          <p:cNvSpPr/>
          <p:nvPr/>
        </p:nvSpPr>
        <p:spPr>
          <a:xfrm>
            <a:off x="1475643" y="144932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7840573-22E0-4DC4-A901-08B14067CCFC}"/>
              </a:ext>
            </a:extLst>
          </p:cNvPr>
          <p:cNvSpPr/>
          <p:nvPr/>
        </p:nvSpPr>
        <p:spPr>
          <a:xfrm>
            <a:off x="1638260" y="144932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054881-B975-4CE5-9013-1B79E703E561}"/>
              </a:ext>
            </a:extLst>
          </p:cNvPr>
          <p:cNvSpPr txBox="1"/>
          <p:nvPr/>
        </p:nvSpPr>
        <p:spPr>
          <a:xfrm>
            <a:off x="3659153" y="907362"/>
            <a:ext cx="218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EGF </a:t>
            </a:r>
            <a:r>
              <a:rPr lang="en-US" sz="2400" b="1" dirty="0">
                <a:solidFill>
                  <a:schemeClr val="accent3"/>
                </a:solidFill>
              </a:rPr>
              <a:t>and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EGF CA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FDA0885-44F9-4BA1-A911-23940ACF8CA4}"/>
              </a:ext>
            </a:extLst>
          </p:cNvPr>
          <p:cNvSpPr/>
          <p:nvPr/>
        </p:nvSpPr>
        <p:spPr>
          <a:xfrm>
            <a:off x="7625433" y="1447898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FE0556F-EF47-4D8A-821B-061953592713}"/>
              </a:ext>
            </a:extLst>
          </p:cNvPr>
          <p:cNvSpPr/>
          <p:nvPr/>
        </p:nvSpPr>
        <p:spPr>
          <a:xfrm>
            <a:off x="7958652" y="1447898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6A88FC-9637-4012-B648-3FA0A68EB3E3}"/>
              </a:ext>
            </a:extLst>
          </p:cNvPr>
          <p:cNvSpPr txBox="1"/>
          <p:nvPr/>
        </p:nvSpPr>
        <p:spPr>
          <a:xfrm>
            <a:off x="7488452" y="977468"/>
            <a:ext cx="52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NL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FE31C64-43E7-4C2C-ACBF-038585610456}"/>
              </a:ext>
            </a:extLst>
          </p:cNvPr>
          <p:cNvSpPr/>
          <p:nvPr/>
        </p:nvSpPr>
        <p:spPr>
          <a:xfrm>
            <a:off x="8303184" y="1447898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6E9C9F2E-6AB9-4D60-A838-BA425565923A}"/>
              </a:ext>
            </a:extLst>
          </p:cNvPr>
          <p:cNvSpPr/>
          <p:nvPr/>
        </p:nvSpPr>
        <p:spPr>
          <a:xfrm>
            <a:off x="8988128" y="1437087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E497D3-6369-4367-9886-BC50F4124100}"/>
              </a:ext>
            </a:extLst>
          </p:cNvPr>
          <p:cNvSpPr txBox="1"/>
          <p:nvPr/>
        </p:nvSpPr>
        <p:spPr>
          <a:xfrm>
            <a:off x="8155511" y="992633"/>
            <a:ext cx="78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NOD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B66295-FE29-4DFB-ADF3-F7FCABAAA648}"/>
              </a:ext>
            </a:extLst>
          </p:cNvPr>
          <p:cNvSpPr txBox="1"/>
          <p:nvPr/>
        </p:nvSpPr>
        <p:spPr>
          <a:xfrm>
            <a:off x="8812690" y="992293"/>
            <a:ext cx="95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NODP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56748EB-8913-4E33-A5C6-41ADB7374292}"/>
              </a:ext>
            </a:extLst>
          </p:cNvPr>
          <p:cNvSpPr/>
          <p:nvPr/>
        </p:nvSpPr>
        <p:spPr>
          <a:xfrm rot="5400000">
            <a:off x="9674548" y="15781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6C6CFF4-68FB-4741-B3FB-199540E92123}"/>
              </a:ext>
            </a:extLst>
          </p:cNvPr>
          <p:cNvSpPr/>
          <p:nvPr/>
        </p:nvSpPr>
        <p:spPr>
          <a:xfrm rot="5400000">
            <a:off x="9913434" y="15845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17B896C-E530-4BE0-A9FB-A0A48E61C866}"/>
              </a:ext>
            </a:extLst>
          </p:cNvPr>
          <p:cNvSpPr/>
          <p:nvPr/>
        </p:nvSpPr>
        <p:spPr>
          <a:xfrm rot="5400000">
            <a:off x="10625337" y="15845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64D0709-CF60-4780-BAE5-25979AAC039E}"/>
              </a:ext>
            </a:extLst>
          </p:cNvPr>
          <p:cNvSpPr/>
          <p:nvPr/>
        </p:nvSpPr>
        <p:spPr>
          <a:xfrm rot="5400000">
            <a:off x="10145218" y="15845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C2420D2-9F75-4926-9436-2283500B3F07}"/>
              </a:ext>
            </a:extLst>
          </p:cNvPr>
          <p:cNvSpPr/>
          <p:nvPr/>
        </p:nvSpPr>
        <p:spPr>
          <a:xfrm rot="5400000">
            <a:off x="10387248" y="15845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iamond 61">
            <a:extLst>
              <a:ext uri="{FF2B5EF4-FFF2-40B4-BE49-F238E27FC236}">
                <a16:creationId xmlns:a16="http://schemas.microsoft.com/office/drawing/2014/main" id="{76FE1DB7-AB64-475B-B778-E74A203DBE0A}"/>
              </a:ext>
            </a:extLst>
          </p:cNvPr>
          <p:cNvSpPr/>
          <p:nvPr/>
        </p:nvSpPr>
        <p:spPr>
          <a:xfrm>
            <a:off x="11635979" y="1462189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9829D4-643C-4F58-B7AF-D6F5FA2777E5}"/>
              </a:ext>
            </a:extLst>
          </p:cNvPr>
          <p:cNvSpPr txBox="1"/>
          <p:nvPr/>
        </p:nvSpPr>
        <p:spPr>
          <a:xfrm>
            <a:off x="9889985" y="984692"/>
            <a:ext cx="76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4D3742A-933A-412C-94C7-59F15F9A9010}"/>
              </a:ext>
            </a:extLst>
          </p:cNvPr>
          <p:cNvSpPr txBox="1"/>
          <p:nvPr/>
        </p:nvSpPr>
        <p:spPr>
          <a:xfrm>
            <a:off x="11441207" y="984692"/>
            <a:ext cx="81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DUF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015353-B907-41C5-A122-4F6BDB642F78}"/>
              </a:ext>
            </a:extLst>
          </p:cNvPr>
          <p:cNvSpPr txBox="1"/>
          <p:nvPr/>
        </p:nvSpPr>
        <p:spPr>
          <a:xfrm>
            <a:off x="9794448" y="641094"/>
            <a:ext cx="239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2555 AA       -%</a:t>
            </a:r>
          </a:p>
        </p:txBody>
      </p:sp>
      <p:sp>
        <p:nvSpPr>
          <p:cNvPr id="120" name="Flowchart: Terminator 119">
            <a:extLst>
              <a:ext uri="{FF2B5EF4-FFF2-40B4-BE49-F238E27FC236}">
                <a16:creationId xmlns:a16="http://schemas.microsoft.com/office/drawing/2014/main" id="{9AAADBFA-7BFC-4255-AF81-2EFA6818A3DE}"/>
              </a:ext>
            </a:extLst>
          </p:cNvPr>
          <p:cNvSpPr/>
          <p:nvPr/>
        </p:nvSpPr>
        <p:spPr>
          <a:xfrm>
            <a:off x="1374411" y="2618250"/>
            <a:ext cx="10132261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403989E-2B79-4705-AAC6-860387B6E59F}"/>
              </a:ext>
            </a:extLst>
          </p:cNvPr>
          <p:cNvSpPr/>
          <p:nvPr/>
        </p:nvSpPr>
        <p:spPr>
          <a:xfrm>
            <a:off x="2447593" y="2554719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8173182-1009-4004-B078-304363F12452}"/>
              </a:ext>
            </a:extLst>
          </p:cNvPr>
          <p:cNvSpPr/>
          <p:nvPr/>
        </p:nvSpPr>
        <p:spPr>
          <a:xfrm>
            <a:off x="2614257" y="2554718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3E31D14-D777-4CA8-AB46-8C1F7E050BEC}"/>
              </a:ext>
            </a:extLst>
          </p:cNvPr>
          <p:cNvSpPr/>
          <p:nvPr/>
        </p:nvSpPr>
        <p:spPr>
          <a:xfrm>
            <a:off x="2779499" y="2554718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E6DC82C-87C9-451C-A8D0-0F7EDE1EA3CA}"/>
              </a:ext>
            </a:extLst>
          </p:cNvPr>
          <p:cNvSpPr/>
          <p:nvPr/>
        </p:nvSpPr>
        <p:spPr>
          <a:xfrm>
            <a:off x="2947104" y="2554718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72243B5-08BC-4EEA-9D0A-5E580623E8F6}"/>
              </a:ext>
            </a:extLst>
          </p:cNvPr>
          <p:cNvSpPr/>
          <p:nvPr/>
        </p:nvSpPr>
        <p:spPr>
          <a:xfrm>
            <a:off x="3116830" y="2554718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3E29AF6-CC04-4F2F-854C-74C694F52994}"/>
              </a:ext>
            </a:extLst>
          </p:cNvPr>
          <p:cNvSpPr/>
          <p:nvPr/>
        </p:nvSpPr>
        <p:spPr>
          <a:xfrm>
            <a:off x="3281492" y="2543005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4D8B6D0-B28E-4A5C-A861-5A197543F158}"/>
              </a:ext>
            </a:extLst>
          </p:cNvPr>
          <p:cNvSpPr/>
          <p:nvPr/>
        </p:nvSpPr>
        <p:spPr>
          <a:xfrm>
            <a:off x="3595716" y="2543005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002F134-5A98-45B1-AFD2-49C2064913C0}"/>
              </a:ext>
            </a:extLst>
          </p:cNvPr>
          <p:cNvSpPr/>
          <p:nvPr/>
        </p:nvSpPr>
        <p:spPr>
          <a:xfrm>
            <a:off x="3761681" y="2554717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4F702AD9-0676-4A3E-8D05-90C7770E016C}"/>
              </a:ext>
            </a:extLst>
          </p:cNvPr>
          <p:cNvSpPr/>
          <p:nvPr/>
        </p:nvSpPr>
        <p:spPr>
          <a:xfrm>
            <a:off x="7280365" y="2537907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F7AA81D-9E4F-4AE8-8C32-42F2477FB226}"/>
              </a:ext>
            </a:extLst>
          </p:cNvPr>
          <p:cNvSpPr/>
          <p:nvPr/>
        </p:nvSpPr>
        <p:spPr>
          <a:xfrm>
            <a:off x="3931399" y="255471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1632F3E-794A-444E-A628-C513D0678172}"/>
              </a:ext>
            </a:extLst>
          </p:cNvPr>
          <p:cNvSpPr/>
          <p:nvPr/>
        </p:nvSpPr>
        <p:spPr>
          <a:xfrm>
            <a:off x="4097231" y="254300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1173CFE-D63E-444D-89BB-DD538DF6DB2F}"/>
              </a:ext>
            </a:extLst>
          </p:cNvPr>
          <p:cNvSpPr/>
          <p:nvPr/>
        </p:nvSpPr>
        <p:spPr>
          <a:xfrm>
            <a:off x="4258419" y="254300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689523A-C878-48CB-8D9F-7040A3177C96}"/>
              </a:ext>
            </a:extLst>
          </p:cNvPr>
          <p:cNvSpPr/>
          <p:nvPr/>
        </p:nvSpPr>
        <p:spPr>
          <a:xfrm>
            <a:off x="4419607" y="254300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CDA641C-5155-4296-8D03-885C90204DC9}"/>
              </a:ext>
            </a:extLst>
          </p:cNvPr>
          <p:cNvSpPr/>
          <p:nvPr/>
        </p:nvSpPr>
        <p:spPr>
          <a:xfrm>
            <a:off x="3440741" y="2554717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6A38232-6307-40D6-849E-5AEC58F0EE70}"/>
              </a:ext>
            </a:extLst>
          </p:cNvPr>
          <p:cNvSpPr/>
          <p:nvPr/>
        </p:nvSpPr>
        <p:spPr>
          <a:xfrm>
            <a:off x="4566952" y="254300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5AB0302-8328-4D1F-AE33-615F8793AA61}"/>
              </a:ext>
            </a:extLst>
          </p:cNvPr>
          <p:cNvSpPr/>
          <p:nvPr/>
        </p:nvSpPr>
        <p:spPr>
          <a:xfrm>
            <a:off x="4712718" y="25430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F73E7E2-51B6-4E9E-98FF-F37BE548A52F}"/>
              </a:ext>
            </a:extLst>
          </p:cNvPr>
          <p:cNvSpPr/>
          <p:nvPr/>
        </p:nvSpPr>
        <p:spPr>
          <a:xfrm>
            <a:off x="4858659" y="254300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A4E6718-C05E-4CB8-8772-7C7E18D8DF5C}"/>
              </a:ext>
            </a:extLst>
          </p:cNvPr>
          <p:cNvSpPr/>
          <p:nvPr/>
        </p:nvSpPr>
        <p:spPr>
          <a:xfrm>
            <a:off x="5015250" y="25430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3B9BCE7-C405-4F0F-9278-0FE33583947A}"/>
              </a:ext>
            </a:extLst>
          </p:cNvPr>
          <p:cNvSpPr/>
          <p:nvPr/>
        </p:nvSpPr>
        <p:spPr>
          <a:xfrm>
            <a:off x="5182439" y="255471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CC8EFD4-B04E-474B-AE97-14361055A42D}"/>
              </a:ext>
            </a:extLst>
          </p:cNvPr>
          <p:cNvSpPr/>
          <p:nvPr/>
        </p:nvSpPr>
        <p:spPr>
          <a:xfrm>
            <a:off x="5344443" y="255660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71C76EA-A38F-4852-98A9-A0FD9D19095E}"/>
              </a:ext>
            </a:extLst>
          </p:cNvPr>
          <p:cNvSpPr/>
          <p:nvPr/>
        </p:nvSpPr>
        <p:spPr>
          <a:xfrm>
            <a:off x="5504815" y="255471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94379F5-2E64-4BAD-A849-53429132BDF3}"/>
              </a:ext>
            </a:extLst>
          </p:cNvPr>
          <p:cNvSpPr/>
          <p:nvPr/>
        </p:nvSpPr>
        <p:spPr>
          <a:xfrm>
            <a:off x="5666819" y="25430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4CB9E36-3A05-4860-936E-2DAF5641DA2A}"/>
              </a:ext>
            </a:extLst>
          </p:cNvPr>
          <p:cNvSpPr/>
          <p:nvPr/>
        </p:nvSpPr>
        <p:spPr>
          <a:xfrm>
            <a:off x="5826372" y="254300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7B5A953-7D61-4D59-8ECE-A352AF0EB7ED}"/>
              </a:ext>
            </a:extLst>
          </p:cNvPr>
          <p:cNvSpPr/>
          <p:nvPr/>
        </p:nvSpPr>
        <p:spPr>
          <a:xfrm>
            <a:off x="2121738" y="25547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5CD7C34-02E0-478B-8A80-B7E351C74EB0}"/>
              </a:ext>
            </a:extLst>
          </p:cNvPr>
          <p:cNvSpPr/>
          <p:nvPr/>
        </p:nvSpPr>
        <p:spPr>
          <a:xfrm>
            <a:off x="2281427" y="255471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D89FB89-47D3-4CA8-AC3E-3BC07EF05F1D}"/>
              </a:ext>
            </a:extLst>
          </p:cNvPr>
          <p:cNvSpPr/>
          <p:nvPr/>
        </p:nvSpPr>
        <p:spPr>
          <a:xfrm>
            <a:off x="5986620" y="254300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22F591B-C1AB-41CB-92D5-AFCD934494D7}"/>
              </a:ext>
            </a:extLst>
          </p:cNvPr>
          <p:cNvSpPr/>
          <p:nvPr/>
        </p:nvSpPr>
        <p:spPr>
          <a:xfrm>
            <a:off x="6145547" y="254300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95B5599-C43B-45D3-AD82-5EB15EF08C7D}"/>
              </a:ext>
            </a:extLst>
          </p:cNvPr>
          <p:cNvSpPr/>
          <p:nvPr/>
        </p:nvSpPr>
        <p:spPr>
          <a:xfrm>
            <a:off x="6308996" y="254300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BF3AE42-315E-49F0-9F94-AC36FF4C2248}"/>
              </a:ext>
            </a:extLst>
          </p:cNvPr>
          <p:cNvSpPr/>
          <p:nvPr/>
        </p:nvSpPr>
        <p:spPr>
          <a:xfrm>
            <a:off x="6466917" y="254299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10FC9A3-1DB0-4C35-BF52-434F8C63F1AA}"/>
              </a:ext>
            </a:extLst>
          </p:cNvPr>
          <p:cNvSpPr/>
          <p:nvPr/>
        </p:nvSpPr>
        <p:spPr>
          <a:xfrm>
            <a:off x="6785063" y="253803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6B6CA7B-2EC9-4782-8C24-3C3F83103313}"/>
              </a:ext>
            </a:extLst>
          </p:cNvPr>
          <p:cNvSpPr/>
          <p:nvPr/>
        </p:nvSpPr>
        <p:spPr>
          <a:xfrm>
            <a:off x="1800595" y="2554714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525F894-6081-49EB-B4EE-388FF43ACF5C}"/>
              </a:ext>
            </a:extLst>
          </p:cNvPr>
          <p:cNvSpPr/>
          <p:nvPr/>
        </p:nvSpPr>
        <p:spPr>
          <a:xfrm>
            <a:off x="1961838" y="254725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4FE56E9E-BB7D-420E-8541-05B41A8ED61C}"/>
              </a:ext>
            </a:extLst>
          </p:cNvPr>
          <p:cNvSpPr/>
          <p:nvPr/>
        </p:nvSpPr>
        <p:spPr>
          <a:xfrm>
            <a:off x="6631372" y="253803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4057009-D371-4432-9CB4-ACB60F8979A6}"/>
              </a:ext>
            </a:extLst>
          </p:cNvPr>
          <p:cNvSpPr/>
          <p:nvPr/>
        </p:nvSpPr>
        <p:spPr>
          <a:xfrm>
            <a:off x="7113476" y="254725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1A3C667-69AB-4373-822A-7F7DADF0CFA9}"/>
              </a:ext>
            </a:extLst>
          </p:cNvPr>
          <p:cNvSpPr/>
          <p:nvPr/>
        </p:nvSpPr>
        <p:spPr>
          <a:xfrm>
            <a:off x="6945217" y="253802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20AB7B2-C5A4-45A3-BAA0-469F9F5F7FD0}"/>
              </a:ext>
            </a:extLst>
          </p:cNvPr>
          <p:cNvSpPr/>
          <p:nvPr/>
        </p:nvSpPr>
        <p:spPr>
          <a:xfrm>
            <a:off x="1475615" y="253802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A2F89D6-B285-4657-9EF8-5857A2B96B9E}"/>
              </a:ext>
            </a:extLst>
          </p:cNvPr>
          <p:cNvSpPr/>
          <p:nvPr/>
        </p:nvSpPr>
        <p:spPr>
          <a:xfrm>
            <a:off x="1638232" y="253802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06BB7974-70CC-41B2-ADF0-147570FDA13B}"/>
              </a:ext>
            </a:extLst>
          </p:cNvPr>
          <p:cNvSpPr/>
          <p:nvPr/>
        </p:nvSpPr>
        <p:spPr>
          <a:xfrm>
            <a:off x="7625405" y="2536599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40B31F9E-7583-4DDE-8155-BD8936316D9B}"/>
              </a:ext>
            </a:extLst>
          </p:cNvPr>
          <p:cNvSpPr/>
          <p:nvPr/>
        </p:nvSpPr>
        <p:spPr>
          <a:xfrm>
            <a:off x="7958624" y="2536599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>
            <a:extLst>
              <a:ext uri="{FF2B5EF4-FFF2-40B4-BE49-F238E27FC236}">
                <a16:creationId xmlns:a16="http://schemas.microsoft.com/office/drawing/2014/main" id="{4B8A29DB-9AEA-433C-8B68-2019BC5BB37E}"/>
              </a:ext>
            </a:extLst>
          </p:cNvPr>
          <p:cNvSpPr/>
          <p:nvPr/>
        </p:nvSpPr>
        <p:spPr>
          <a:xfrm>
            <a:off x="8280915" y="2542999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>
            <a:extLst>
              <a:ext uri="{FF2B5EF4-FFF2-40B4-BE49-F238E27FC236}">
                <a16:creationId xmlns:a16="http://schemas.microsoft.com/office/drawing/2014/main" id="{727D3BAA-658D-4CD0-929C-2D0955CFB929}"/>
              </a:ext>
            </a:extLst>
          </p:cNvPr>
          <p:cNvSpPr/>
          <p:nvPr/>
        </p:nvSpPr>
        <p:spPr>
          <a:xfrm>
            <a:off x="8801580" y="2536599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B556EAB0-F0DA-4909-B79B-22C8B1DE26DE}"/>
              </a:ext>
            </a:extLst>
          </p:cNvPr>
          <p:cNvSpPr/>
          <p:nvPr/>
        </p:nvSpPr>
        <p:spPr>
          <a:xfrm rot="5400000">
            <a:off x="9243503" y="26732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7AF6CF2-1037-4831-9397-A8D416A06C8A}"/>
              </a:ext>
            </a:extLst>
          </p:cNvPr>
          <p:cNvSpPr/>
          <p:nvPr/>
        </p:nvSpPr>
        <p:spPr>
          <a:xfrm rot="5400000">
            <a:off x="9469499" y="26732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736B4755-754C-4AE6-8DBE-340A2223805E}"/>
              </a:ext>
            </a:extLst>
          </p:cNvPr>
          <p:cNvSpPr/>
          <p:nvPr/>
        </p:nvSpPr>
        <p:spPr>
          <a:xfrm rot="5400000">
            <a:off x="10156597" y="26732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D79808DE-2F79-46C6-91E6-90D5D3A76563}"/>
              </a:ext>
            </a:extLst>
          </p:cNvPr>
          <p:cNvSpPr/>
          <p:nvPr/>
        </p:nvSpPr>
        <p:spPr>
          <a:xfrm rot="5400000">
            <a:off x="9702881" y="26732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0899BFCF-F56E-4C52-B3D3-3DF777365AF8}"/>
              </a:ext>
            </a:extLst>
          </p:cNvPr>
          <p:cNvSpPr/>
          <p:nvPr/>
        </p:nvSpPr>
        <p:spPr>
          <a:xfrm rot="5400000">
            <a:off x="9927913" y="26732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Diamond 170">
            <a:extLst>
              <a:ext uri="{FF2B5EF4-FFF2-40B4-BE49-F238E27FC236}">
                <a16:creationId xmlns:a16="http://schemas.microsoft.com/office/drawing/2014/main" id="{65CA3A66-F9BC-4B73-BD5C-27B447E2785F}"/>
              </a:ext>
            </a:extLst>
          </p:cNvPr>
          <p:cNvSpPr/>
          <p:nvPr/>
        </p:nvSpPr>
        <p:spPr>
          <a:xfrm>
            <a:off x="11321994" y="2561919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8F8C21C6-D5D0-43E1-99F3-7C7B9B4A63E4}"/>
              </a:ext>
            </a:extLst>
          </p:cNvPr>
          <p:cNvSpPr/>
          <p:nvPr/>
        </p:nvSpPr>
        <p:spPr>
          <a:xfrm rot="5400000">
            <a:off x="10388599" y="2669148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7581980B-F47E-44CE-ACC2-04C43503CC67}"/>
              </a:ext>
            </a:extLst>
          </p:cNvPr>
          <p:cNvSpPr txBox="1"/>
          <p:nvPr/>
        </p:nvSpPr>
        <p:spPr>
          <a:xfrm>
            <a:off x="-15096" y="2535181"/>
            <a:ext cx="110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Mouse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43D35117-1FA7-4324-AC00-FB575C90A60F}"/>
              </a:ext>
            </a:extLst>
          </p:cNvPr>
          <p:cNvSpPr txBox="1"/>
          <p:nvPr/>
        </p:nvSpPr>
        <p:spPr>
          <a:xfrm>
            <a:off x="9784996" y="2091524"/>
            <a:ext cx="240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2531 AA   90.73%</a:t>
            </a:r>
          </a:p>
        </p:txBody>
      </p:sp>
      <p:sp>
        <p:nvSpPr>
          <p:cNvPr id="229" name="Flowchart: Terminator 228">
            <a:extLst>
              <a:ext uri="{FF2B5EF4-FFF2-40B4-BE49-F238E27FC236}">
                <a16:creationId xmlns:a16="http://schemas.microsoft.com/office/drawing/2014/main" id="{2D1DE089-A101-4C6A-8023-0F5A3576E3ED}"/>
              </a:ext>
            </a:extLst>
          </p:cNvPr>
          <p:cNvSpPr/>
          <p:nvPr/>
        </p:nvSpPr>
        <p:spPr>
          <a:xfrm>
            <a:off x="1373603" y="3691679"/>
            <a:ext cx="9381981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9D63D6C-7DE8-4E98-AA8C-2C635E985F75}"/>
              </a:ext>
            </a:extLst>
          </p:cNvPr>
          <p:cNvSpPr/>
          <p:nvPr/>
        </p:nvSpPr>
        <p:spPr>
          <a:xfrm>
            <a:off x="2446785" y="3628148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41A0BCB-035F-4E18-8E63-3E284629A220}"/>
              </a:ext>
            </a:extLst>
          </p:cNvPr>
          <p:cNvSpPr/>
          <p:nvPr/>
        </p:nvSpPr>
        <p:spPr>
          <a:xfrm>
            <a:off x="2613449" y="362814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B734F5F-AB9B-4A66-9256-A9FCE00F6470}"/>
              </a:ext>
            </a:extLst>
          </p:cNvPr>
          <p:cNvSpPr/>
          <p:nvPr/>
        </p:nvSpPr>
        <p:spPr>
          <a:xfrm>
            <a:off x="2778691" y="362814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D63D3A51-75CE-44A4-B3A9-13F91F246BFF}"/>
              </a:ext>
            </a:extLst>
          </p:cNvPr>
          <p:cNvSpPr/>
          <p:nvPr/>
        </p:nvSpPr>
        <p:spPr>
          <a:xfrm>
            <a:off x="2946296" y="3628147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CF51984B-2301-498C-89F4-872AE5470976}"/>
              </a:ext>
            </a:extLst>
          </p:cNvPr>
          <p:cNvSpPr/>
          <p:nvPr/>
        </p:nvSpPr>
        <p:spPr>
          <a:xfrm>
            <a:off x="3116022" y="362814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E060E7D-D075-43CD-A58E-2B29419C8CC0}"/>
              </a:ext>
            </a:extLst>
          </p:cNvPr>
          <p:cNvSpPr/>
          <p:nvPr/>
        </p:nvSpPr>
        <p:spPr>
          <a:xfrm>
            <a:off x="3280684" y="361643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F2165EC-2893-4729-9E85-0E508B26BCA0}"/>
              </a:ext>
            </a:extLst>
          </p:cNvPr>
          <p:cNvSpPr/>
          <p:nvPr/>
        </p:nvSpPr>
        <p:spPr>
          <a:xfrm>
            <a:off x="3594908" y="361643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32DE30FB-3452-40BC-AA51-27C117AFAAF0}"/>
              </a:ext>
            </a:extLst>
          </p:cNvPr>
          <p:cNvSpPr/>
          <p:nvPr/>
        </p:nvSpPr>
        <p:spPr>
          <a:xfrm>
            <a:off x="3760873" y="3628146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A1F399E9-C466-495C-A7DD-2824D7141F8E}"/>
              </a:ext>
            </a:extLst>
          </p:cNvPr>
          <p:cNvSpPr/>
          <p:nvPr/>
        </p:nvSpPr>
        <p:spPr>
          <a:xfrm>
            <a:off x="7098479" y="3612329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351C87E1-361F-45E8-B68A-93C4EFF547C2}"/>
              </a:ext>
            </a:extLst>
          </p:cNvPr>
          <p:cNvSpPr/>
          <p:nvPr/>
        </p:nvSpPr>
        <p:spPr>
          <a:xfrm>
            <a:off x="3930591" y="362814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5F87C09-FB73-4F29-B314-BD3990274A2C}"/>
              </a:ext>
            </a:extLst>
          </p:cNvPr>
          <p:cNvSpPr/>
          <p:nvPr/>
        </p:nvSpPr>
        <p:spPr>
          <a:xfrm>
            <a:off x="4096423" y="361643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D53FF05B-1049-45C8-A7FC-8B46A66EBEAB}"/>
              </a:ext>
            </a:extLst>
          </p:cNvPr>
          <p:cNvSpPr/>
          <p:nvPr/>
        </p:nvSpPr>
        <p:spPr>
          <a:xfrm>
            <a:off x="4257611" y="361643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53B54ED7-2616-4FC0-AA29-118572EA2429}"/>
              </a:ext>
            </a:extLst>
          </p:cNvPr>
          <p:cNvSpPr/>
          <p:nvPr/>
        </p:nvSpPr>
        <p:spPr>
          <a:xfrm>
            <a:off x="4418799" y="361643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6B883955-48BD-4F81-A943-6194DDCA41D0}"/>
              </a:ext>
            </a:extLst>
          </p:cNvPr>
          <p:cNvSpPr/>
          <p:nvPr/>
        </p:nvSpPr>
        <p:spPr>
          <a:xfrm>
            <a:off x="3439933" y="3628146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AF01D5F8-7EA9-4E84-ACCB-77C6DE8D991F}"/>
              </a:ext>
            </a:extLst>
          </p:cNvPr>
          <p:cNvSpPr/>
          <p:nvPr/>
        </p:nvSpPr>
        <p:spPr>
          <a:xfrm>
            <a:off x="4566144" y="361643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B9B8C15-603D-4FDB-8730-E5BFF315AE9A}"/>
              </a:ext>
            </a:extLst>
          </p:cNvPr>
          <p:cNvSpPr/>
          <p:nvPr/>
        </p:nvSpPr>
        <p:spPr>
          <a:xfrm>
            <a:off x="4711910" y="361643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513A18FC-673E-4210-B6EA-87EA68303572}"/>
              </a:ext>
            </a:extLst>
          </p:cNvPr>
          <p:cNvSpPr/>
          <p:nvPr/>
        </p:nvSpPr>
        <p:spPr>
          <a:xfrm>
            <a:off x="4857851" y="361643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2D56B4A8-68EA-4C86-85C2-E6903C802FA0}"/>
              </a:ext>
            </a:extLst>
          </p:cNvPr>
          <p:cNvSpPr/>
          <p:nvPr/>
        </p:nvSpPr>
        <p:spPr>
          <a:xfrm>
            <a:off x="5014442" y="361643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47B26CC7-FB65-421E-A48E-C99C92EFB239}"/>
              </a:ext>
            </a:extLst>
          </p:cNvPr>
          <p:cNvSpPr/>
          <p:nvPr/>
        </p:nvSpPr>
        <p:spPr>
          <a:xfrm>
            <a:off x="5181631" y="362814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D47F0FB5-4507-4193-AEAF-75A773289607}"/>
              </a:ext>
            </a:extLst>
          </p:cNvPr>
          <p:cNvSpPr/>
          <p:nvPr/>
        </p:nvSpPr>
        <p:spPr>
          <a:xfrm>
            <a:off x="5343635" y="363003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AFFAA2D2-5E19-4517-B520-B99AFE5E2D6A}"/>
              </a:ext>
            </a:extLst>
          </p:cNvPr>
          <p:cNvSpPr/>
          <p:nvPr/>
        </p:nvSpPr>
        <p:spPr>
          <a:xfrm>
            <a:off x="5504007" y="362814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F354396-41AB-4F2A-AC53-4347477294DA}"/>
              </a:ext>
            </a:extLst>
          </p:cNvPr>
          <p:cNvSpPr/>
          <p:nvPr/>
        </p:nvSpPr>
        <p:spPr>
          <a:xfrm>
            <a:off x="5666011" y="361643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DE5E445F-CBAE-4485-B16D-DBDD0077125D}"/>
              </a:ext>
            </a:extLst>
          </p:cNvPr>
          <p:cNvSpPr/>
          <p:nvPr/>
        </p:nvSpPr>
        <p:spPr>
          <a:xfrm>
            <a:off x="5825564" y="361643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55B7CB7C-7389-479C-9467-A704FAE349F6}"/>
              </a:ext>
            </a:extLst>
          </p:cNvPr>
          <p:cNvSpPr/>
          <p:nvPr/>
        </p:nvSpPr>
        <p:spPr>
          <a:xfrm>
            <a:off x="2120930" y="362814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90649B5E-967F-4829-B674-174AC9B3B3D7}"/>
              </a:ext>
            </a:extLst>
          </p:cNvPr>
          <p:cNvSpPr/>
          <p:nvPr/>
        </p:nvSpPr>
        <p:spPr>
          <a:xfrm>
            <a:off x="2280619" y="362814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B10B8381-5F2E-4AE7-B744-5F6055A8828F}"/>
              </a:ext>
            </a:extLst>
          </p:cNvPr>
          <p:cNvSpPr/>
          <p:nvPr/>
        </p:nvSpPr>
        <p:spPr>
          <a:xfrm>
            <a:off x="5985812" y="361643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C75C66F2-EDB4-40D5-B2C7-04AB36A4EF0D}"/>
              </a:ext>
            </a:extLst>
          </p:cNvPr>
          <p:cNvSpPr/>
          <p:nvPr/>
        </p:nvSpPr>
        <p:spPr>
          <a:xfrm>
            <a:off x="6144739" y="361643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4076654D-1DB1-4F9F-A9EA-7A7278DEE64F}"/>
              </a:ext>
            </a:extLst>
          </p:cNvPr>
          <p:cNvSpPr/>
          <p:nvPr/>
        </p:nvSpPr>
        <p:spPr>
          <a:xfrm>
            <a:off x="6308188" y="361642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2658C401-7497-4FD1-A80A-A2EE8F109940}"/>
              </a:ext>
            </a:extLst>
          </p:cNvPr>
          <p:cNvSpPr/>
          <p:nvPr/>
        </p:nvSpPr>
        <p:spPr>
          <a:xfrm>
            <a:off x="6466109" y="361642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C0B0E2C2-DFA9-4C48-B785-3EF84492B0B1}"/>
              </a:ext>
            </a:extLst>
          </p:cNvPr>
          <p:cNvSpPr/>
          <p:nvPr/>
        </p:nvSpPr>
        <p:spPr>
          <a:xfrm>
            <a:off x="6784255" y="361145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1022150E-0C12-4E15-BD67-7286850EA753}"/>
              </a:ext>
            </a:extLst>
          </p:cNvPr>
          <p:cNvSpPr/>
          <p:nvPr/>
        </p:nvSpPr>
        <p:spPr>
          <a:xfrm>
            <a:off x="1799787" y="362814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7C8FD55B-7F34-466C-8694-E4715EF0B35C}"/>
              </a:ext>
            </a:extLst>
          </p:cNvPr>
          <p:cNvSpPr/>
          <p:nvPr/>
        </p:nvSpPr>
        <p:spPr>
          <a:xfrm>
            <a:off x="1961030" y="362068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275A073E-6790-45AB-A46A-DDCA10F580B8}"/>
              </a:ext>
            </a:extLst>
          </p:cNvPr>
          <p:cNvSpPr/>
          <p:nvPr/>
        </p:nvSpPr>
        <p:spPr>
          <a:xfrm>
            <a:off x="6630564" y="361146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A9BDB880-39E8-43B1-96EB-6630F9965630}"/>
              </a:ext>
            </a:extLst>
          </p:cNvPr>
          <p:cNvSpPr/>
          <p:nvPr/>
        </p:nvSpPr>
        <p:spPr>
          <a:xfrm>
            <a:off x="6944409" y="361145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332D7662-AA90-405E-9952-28FAE56F02AE}"/>
              </a:ext>
            </a:extLst>
          </p:cNvPr>
          <p:cNvSpPr/>
          <p:nvPr/>
        </p:nvSpPr>
        <p:spPr>
          <a:xfrm>
            <a:off x="1474807" y="361145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DD14BBBA-C522-4E66-86D1-6A2FC1C3FE66}"/>
              </a:ext>
            </a:extLst>
          </p:cNvPr>
          <p:cNvSpPr/>
          <p:nvPr/>
        </p:nvSpPr>
        <p:spPr>
          <a:xfrm>
            <a:off x="1637424" y="361145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ADB0E5AB-2710-451C-ABD6-F986A27A1246}"/>
              </a:ext>
            </a:extLst>
          </p:cNvPr>
          <p:cNvSpPr/>
          <p:nvPr/>
        </p:nvSpPr>
        <p:spPr>
          <a:xfrm>
            <a:off x="7375677" y="3620686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51A0AE60-9DCE-4F53-811E-417E0AB232F3}"/>
              </a:ext>
            </a:extLst>
          </p:cNvPr>
          <p:cNvSpPr/>
          <p:nvPr/>
        </p:nvSpPr>
        <p:spPr>
          <a:xfrm>
            <a:off x="7657862" y="3616898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Isosceles Triangle 268">
            <a:extLst>
              <a:ext uri="{FF2B5EF4-FFF2-40B4-BE49-F238E27FC236}">
                <a16:creationId xmlns:a16="http://schemas.microsoft.com/office/drawing/2014/main" id="{A537FD93-9A2D-4D44-A823-F1385F626894}"/>
              </a:ext>
            </a:extLst>
          </p:cNvPr>
          <p:cNvSpPr/>
          <p:nvPr/>
        </p:nvSpPr>
        <p:spPr>
          <a:xfrm>
            <a:off x="7929746" y="3615530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Isosceles Triangle 269">
            <a:extLst>
              <a:ext uri="{FF2B5EF4-FFF2-40B4-BE49-F238E27FC236}">
                <a16:creationId xmlns:a16="http://schemas.microsoft.com/office/drawing/2014/main" id="{C4F00792-C859-4948-8534-FFB79186FD40}"/>
              </a:ext>
            </a:extLst>
          </p:cNvPr>
          <p:cNvSpPr/>
          <p:nvPr/>
        </p:nvSpPr>
        <p:spPr>
          <a:xfrm>
            <a:off x="8430130" y="3609803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B76D9EC4-6BCA-4E18-88C6-92EF8C160720}"/>
              </a:ext>
            </a:extLst>
          </p:cNvPr>
          <p:cNvSpPr/>
          <p:nvPr/>
        </p:nvSpPr>
        <p:spPr>
          <a:xfrm rot="5400000">
            <a:off x="8803659" y="374210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2510D525-6945-4A94-B7F5-D93562747544}"/>
              </a:ext>
            </a:extLst>
          </p:cNvPr>
          <p:cNvSpPr/>
          <p:nvPr/>
        </p:nvSpPr>
        <p:spPr>
          <a:xfrm rot="5400000">
            <a:off x="9030440" y="374654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0625E149-A6CB-4719-8F72-C33828996660}"/>
              </a:ext>
            </a:extLst>
          </p:cNvPr>
          <p:cNvSpPr/>
          <p:nvPr/>
        </p:nvSpPr>
        <p:spPr>
          <a:xfrm rot="5400000">
            <a:off x="9694778" y="374654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2613185E-C7BE-42F9-B8FE-62BAD2DD1585}"/>
              </a:ext>
            </a:extLst>
          </p:cNvPr>
          <p:cNvSpPr/>
          <p:nvPr/>
        </p:nvSpPr>
        <p:spPr>
          <a:xfrm rot="5400000">
            <a:off x="9252882" y="3745341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9C0F843E-D757-4B03-A2AF-FBDD175EF6AF}"/>
              </a:ext>
            </a:extLst>
          </p:cNvPr>
          <p:cNvSpPr/>
          <p:nvPr/>
        </p:nvSpPr>
        <p:spPr>
          <a:xfrm rot="5400000">
            <a:off x="9466879" y="374654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Diamond 275">
            <a:extLst>
              <a:ext uri="{FF2B5EF4-FFF2-40B4-BE49-F238E27FC236}">
                <a16:creationId xmlns:a16="http://schemas.microsoft.com/office/drawing/2014/main" id="{37990B62-B33E-4F05-85A5-9B278272B3C4}"/>
              </a:ext>
            </a:extLst>
          </p:cNvPr>
          <p:cNvSpPr/>
          <p:nvPr/>
        </p:nvSpPr>
        <p:spPr>
          <a:xfrm>
            <a:off x="10610617" y="3622184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D0382EF5-9278-4F38-AEAB-DFA27C4C59B6}"/>
              </a:ext>
            </a:extLst>
          </p:cNvPr>
          <p:cNvSpPr/>
          <p:nvPr/>
        </p:nvSpPr>
        <p:spPr>
          <a:xfrm rot="5400000">
            <a:off x="9917090" y="3766094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lowchart: Terminator 277">
            <a:extLst>
              <a:ext uri="{FF2B5EF4-FFF2-40B4-BE49-F238E27FC236}">
                <a16:creationId xmlns:a16="http://schemas.microsoft.com/office/drawing/2014/main" id="{4B0C1833-4C2A-4DBA-8507-AC1F1CB6FE0F}"/>
              </a:ext>
            </a:extLst>
          </p:cNvPr>
          <p:cNvSpPr/>
          <p:nvPr/>
        </p:nvSpPr>
        <p:spPr>
          <a:xfrm>
            <a:off x="1337675" y="4671732"/>
            <a:ext cx="10653658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E05B94D-FFB6-4D8F-9598-6DC9803978B7}"/>
              </a:ext>
            </a:extLst>
          </p:cNvPr>
          <p:cNvSpPr/>
          <p:nvPr/>
        </p:nvSpPr>
        <p:spPr>
          <a:xfrm>
            <a:off x="2410856" y="4608201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4AB9E2DD-C04E-4243-AFE6-D0D7E75E63A4}"/>
              </a:ext>
            </a:extLst>
          </p:cNvPr>
          <p:cNvSpPr/>
          <p:nvPr/>
        </p:nvSpPr>
        <p:spPr>
          <a:xfrm>
            <a:off x="2577520" y="4608200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936F4361-3502-49E6-BE89-E01E33891C9C}"/>
              </a:ext>
            </a:extLst>
          </p:cNvPr>
          <p:cNvSpPr/>
          <p:nvPr/>
        </p:nvSpPr>
        <p:spPr>
          <a:xfrm>
            <a:off x="2742762" y="4608200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A8FA71C-C8E7-4835-80A3-A012C51210D9}"/>
              </a:ext>
            </a:extLst>
          </p:cNvPr>
          <p:cNvSpPr/>
          <p:nvPr/>
        </p:nvSpPr>
        <p:spPr>
          <a:xfrm>
            <a:off x="2910367" y="4608200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9DB28D00-9B73-4A3B-9C1E-7474A566762F}"/>
              </a:ext>
            </a:extLst>
          </p:cNvPr>
          <p:cNvSpPr/>
          <p:nvPr/>
        </p:nvSpPr>
        <p:spPr>
          <a:xfrm>
            <a:off x="3080093" y="4608200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63F2A68D-BC5A-4BAE-9740-616CB7B86E1D}"/>
              </a:ext>
            </a:extLst>
          </p:cNvPr>
          <p:cNvSpPr/>
          <p:nvPr/>
        </p:nvSpPr>
        <p:spPr>
          <a:xfrm>
            <a:off x="3244755" y="4596487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B5D94DE4-DD5B-44DF-9638-D850F4D42937}"/>
              </a:ext>
            </a:extLst>
          </p:cNvPr>
          <p:cNvSpPr/>
          <p:nvPr/>
        </p:nvSpPr>
        <p:spPr>
          <a:xfrm>
            <a:off x="3558979" y="4596487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C358C500-9931-4871-BC47-26173B5DA3B3}"/>
              </a:ext>
            </a:extLst>
          </p:cNvPr>
          <p:cNvSpPr/>
          <p:nvPr/>
        </p:nvSpPr>
        <p:spPr>
          <a:xfrm>
            <a:off x="3724944" y="4608199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id="{840EFC91-F95A-40DF-B3EE-4A0D4C777CA1}"/>
              </a:ext>
            </a:extLst>
          </p:cNvPr>
          <p:cNvSpPr/>
          <p:nvPr/>
        </p:nvSpPr>
        <p:spPr>
          <a:xfrm>
            <a:off x="7243628" y="4591389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732DBF54-41E1-4C31-95D7-B72952135F07}"/>
              </a:ext>
            </a:extLst>
          </p:cNvPr>
          <p:cNvSpPr/>
          <p:nvPr/>
        </p:nvSpPr>
        <p:spPr>
          <a:xfrm>
            <a:off x="3894662" y="460819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4989BF17-A3D2-497B-8AD5-C19C57BE3E8C}"/>
              </a:ext>
            </a:extLst>
          </p:cNvPr>
          <p:cNvSpPr/>
          <p:nvPr/>
        </p:nvSpPr>
        <p:spPr>
          <a:xfrm>
            <a:off x="4060494" y="459648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CAB18A43-745F-4704-ACCB-18C24B47AE5B}"/>
              </a:ext>
            </a:extLst>
          </p:cNvPr>
          <p:cNvSpPr/>
          <p:nvPr/>
        </p:nvSpPr>
        <p:spPr>
          <a:xfrm>
            <a:off x="4221682" y="459648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7BCB8079-C210-4F93-B108-A802FE3EE603}"/>
              </a:ext>
            </a:extLst>
          </p:cNvPr>
          <p:cNvSpPr/>
          <p:nvPr/>
        </p:nvSpPr>
        <p:spPr>
          <a:xfrm>
            <a:off x="4382870" y="459648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B9BD8E02-D2A1-4DA6-9FC1-39EEC27D3706}"/>
              </a:ext>
            </a:extLst>
          </p:cNvPr>
          <p:cNvSpPr/>
          <p:nvPr/>
        </p:nvSpPr>
        <p:spPr>
          <a:xfrm>
            <a:off x="3404004" y="4608199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94573503-C3F2-4AD5-AB68-C03E984B8137}"/>
              </a:ext>
            </a:extLst>
          </p:cNvPr>
          <p:cNvSpPr/>
          <p:nvPr/>
        </p:nvSpPr>
        <p:spPr>
          <a:xfrm>
            <a:off x="4530215" y="459648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728CDD6D-7B3F-4EE8-A775-3A298AB58CF4}"/>
              </a:ext>
            </a:extLst>
          </p:cNvPr>
          <p:cNvSpPr/>
          <p:nvPr/>
        </p:nvSpPr>
        <p:spPr>
          <a:xfrm>
            <a:off x="4675981" y="459648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4B2ED556-4BAB-477F-B703-347126266314}"/>
              </a:ext>
            </a:extLst>
          </p:cNvPr>
          <p:cNvSpPr/>
          <p:nvPr/>
        </p:nvSpPr>
        <p:spPr>
          <a:xfrm>
            <a:off x="4821922" y="459648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770AB0D2-184F-441D-BC93-BA972DD5D706}"/>
              </a:ext>
            </a:extLst>
          </p:cNvPr>
          <p:cNvSpPr/>
          <p:nvPr/>
        </p:nvSpPr>
        <p:spPr>
          <a:xfrm>
            <a:off x="4978513" y="459648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F936F598-231F-4836-9D0C-683BB8381B96}"/>
              </a:ext>
            </a:extLst>
          </p:cNvPr>
          <p:cNvSpPr/>
          <p:nvPr/>
        </p:nvSpPr>
        <p:spPr>
          <a:xfrm>
            <a:off x="5145702" y="460819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984F9CA3-115B-48FB-8D0C-A96FE36C6EA6}"/>
              </a:ext>
            </a:extLst>
          </p:cNvPr>
          <p:cNvSpPr/>
          <p:nvPr/>
        </p:nvSpPr>
        <p:spPr>
          <a:xfrm>
            <a:off x="5307706" y="461008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769619C5-B2D0-4BE1-9A1F-8EEE40CC8E97}"/>
              </a:ext>
            </a:extLst>
          </p:cNvPr>
          <p:cNvSpPr/>
          <p:nvPr/>
        </p:nvSpPr>
        <p:spPr>
          <a:xfrm>
            <a:off x="5468078" y="460819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DC1968A1-2620-4B82-80FC-06D38FE4E9F6}"/>
              </a:ext>
            </a:extLst>
          </p:cNvPr>
          <p:cNvSpPr/>
          <p:nvPr/>
        </p:nvSpPr>
        <p:spPr>
          <a:xfrm>
            <a:off x="5630082" y="459648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C89707B9-E822-4815-B5F2-AFE8CCAEC081}"/>
              </a:ext>
            </a:extLst>
          </p:cNvPr>
          <p:cNvSpPr/>
          <p:nvPr/>
        </p:nvSpPr>
        <p:spPr>
          <a:xfrm>
            <a:off x="5789635" y="4596484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DE71AF57-92BD-40EC-90BF-6DB01E723F60}"/>
              </a:ext>
            </a:extLst>
          </p:cNvPr>
          <p:cNvSpPr/>
          <p:nvPr/>
        </p:nvSpPr>
        <p:spPr>
          <a:xfrm>
            <a:off x="2085001" y="460819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F256A71A-3A8C-481C-892A-86E3ED7711C2}"/>
              </a:ext>
            </a:extLst>
          </p:cNvPr>
          <p:cNvSpPr/>
          <p:nvPr/>
        </p:nvSpPr>
        <p:spPr>
          <a:xfrm>
            <a:off x="2244690" y="460819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57476861-B809-424F-82FF-97A467D1B478}"/>
              </a:ext>
            </a:extLst>
          </p:cNvPr>
          <p:cNvSpPr/>
          <p:nvPr/>
        </p:nvSpPr>
        <p:spPr>
          <a:xfrm>
            <a:off x="5949883" y="459648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D47FEECB-AC73-4576-A5B7-6AE2DC2172A2}"/>
              </a:ext>
            </a:extLst>
          </p:cNvPr>
          <p:cNvSpPr/>
          <p:nvPr/>
        </p:nvSpPr>
        <p:spPr>
          <a:xfrm>
            <a:off x="6108810" y="459648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93A86B3A-9907-4F8F-8AB9-B2EF8936206D}"/>
              </a:ext>
            </a:extLst>
          </p:cNvPr>
          <p:cNvSpPr/>
          <p:nvPr/>
        </p:nvSpPr>
        <p:spPr>
          <a:xfrm>
            <a:off x="6272259" y="459648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7EB8667E-14CC-4B3B-973D-7D89E7012AD0}"/>
              </a:ext>
            </a:extLst>
          </p:cNvPr>
          <p:cNvSpPr/>
          <p:nvPr/>
        </p:nvSpPr>
        <p:spPr>
          <a:xfrm>
            <a:off x="6430180" y="459648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C45F7A43-8DB3-4AF7-8317-B6CC7EB3F931}"/>
              </a:ext>
            </a:extLst>
          </p:cNvPr>
          <p:cNvSpPr/>
          <p:nvPr/>
        </p:nvSpPr>
        <p:spPr>
          <a:xfrm>
            <a:off x="6748326" y="459151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4C1A00D3-DCD7-4B84-AA1B-3473F84E2FFD}"/>
              </a:ext>
            </a:extLst>
          </p:cNvPr>
          <p:cNvSpPr/>
          <p:nvPr/>
        </p:nvSpPr>
        <p:spPr>
          <a:xfrm>
            <a:off x="1763858" y="460819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EF8B1BF6-FD4B-407C-B074-7936C7DF07E2}"/>
              </a:ext>
            </a:extLst>
          </p:cNvPr>
          <p:cNvSpPr/>
          <p:nvPr/>
        </p:nvSpPr>
        <p:spPr>
          <a:xfrm>
            <a:off x="1925101" y="460073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2D69F32C-F229-46B2-8B37-B57864073A69}"/>
              </a:ext>
            </a:extLst>
          </p:cNvPr>
          <p:cNvSpPr/>
          <p:nvPr/>
        </p:nvSpPr>
        <p:spPr>
          <a:xfrm>
            <a:off x="6594635" y="459151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D30F47A7-9A93-4BB2-AC86-9A1DD7D36120}"/>
              </a:ext>
            </a:extLst>
          </p:cNvPr>
          <p:cNvSpPr/>
          <p:nvPr/>
        </p:nvSpPr>
        <p:spPr>
          <a:xfrm>
            <a:off x="7076739" y="460073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EBD14DAA-9E63-4832-9315-AD7B7B2E3DE5}"/>
              </a:ext>
            </a:extLst>
          </p:cNvPr>
          <p:cNvSpPr/>
          <p:nvPr/>
        </p:nvSpPr>
        <p:spPr>
          <a:xfrm>
            <a:off x="6908480" y="459151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0A696692-9EED-4C1F-8C16-6E9CFBD71F48}"/>
              </a:ext>
            </a:extLst>
          </p:cNvPr>
          <p:cNvSpPr/>
          <p:nvPr/>
        </p:nvSpPr>
        <p:spPr>
          <a:xfrm>
            <a:off x="1438878" y="459151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58CF0D19-1BC9-41EF-A7B2-5CBC1C35EA1D}"/>
              </a:ext>
            </a:extLst>
          </p:cNvPr>
          <p:cNvSpPr/>
          <p:nvPr/>
        </p:nvSpPr>
        <p:spPr>
          <a:xfrm>
            <a:off x="1601495" y="459151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: Rounded Corners 315">
            <a:extLst>
              <a:ext uri="{FF2B5EF4-FFF2-40B4-BE49-F238E27FC236}">
                <a16:creationId xmlns:a16="http://schemas.microsoft.com/office/drawing/2014/main" id="{C44ABA94-521C-430F-A2DD-F47C1FF72EBA}"/>
              </a:ext>
            </a:extLst>
          </p:cNvPr>
          <p:cNvSpPr/>
          <p:nvPr/>
        </p:nvSpPr>
        <p:spPr>
          <a:xfrm>
            <a:off x="7588668" y="4590081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: Rounded Corners 316">
            <a:extLst>
              <a:ext uri="{FF2B5EF4-FFF2-40B4-BE49-F238E27FC236}">
                <a16:creationId xmlns:a16="http://schemas.microsoft.com/office/drawing/2014/main" id="{1D4E06E8-EAA7-4DBC-A156-101558CE1DDE}"/>
              </a:ext>
            </a:extLst>
          </p:cNvPr>
          <p:cNvSpPr/>
          <p:nvPr/>
        </p:nvSpPr>
        <p:spPr>
          <a:xfrm>
            <a:off x="7921887" y="4590081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Isosceles Triangle 317">
            <a:extLst>
              <a:ext uri="{FF2B5EF4-FFF2-40B4-BE49-F238E27FC236}">
                <a16:creationId xmlns:a16="http://schemas.microsoft.com/office/drawing/2014/main" id="{429178DE-D480-4B54-8325-9C3CA7BADEB8}"/>
              </a:ext>
            </a:extLst>
          </p:cNvPr>
          <p:cNvSpPr/>
          <p:nvPr/>
        </p:nvSpPr>
        <p:spPr>
          <a:xfrm>
            <a:off x="8244178" y="4596481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Isosceles Triangle 318">
            <a:extLst>
              <a:ext uri="{FF2B5EF4-FFF2-40B4-BE49-F238E27FC236}">
                <a16:creationId xmlns:a16="http://schemas.microsoft.com/office/drawing/2014/main" id="{7AF7775A-9D6E-43BA-82AF-CF3571E4C25C}"/>
              </a:ext>
            </a:extLst>
          </p:cNvPr>
          <p:cNvSpPr/>
          <p:nvPr/>
        </p:nvSpPr>
        <p:spPr>
          <a:xfrm>
            <a:off x="8764843" y="4590081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FAF3646-36F8-4C89-A621-031408EA0414}"/>
              </a:ext>
            </a:extLst>
          </p:cNvPr>
          <p:cNvSpPr/>
          <p:nvPr/>
        </p:nvSpPr>
        <p:spPr>
          <a:xfrm rot="5400000">
            <a:off x="9206766" y="472672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25A1DA66-5D59-49EC-A070-B9B6F7562F5F}"/>
              </a:ext>
            </a:extLst>
          </p:cNvPr>
          <p:cNvSpPr/>
          <p:nvPr/>
        </p:nvSpPr>
        <p:spPr>
          <a:xfrm rot="5400000">
            <a:off x="9432762" y="472672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65B65D3C-163C-46B0-A474-42D0AA980E8E}"/>
              </a:ext>
            </a:extLst>
          </p:cNvPr>
          <p:cNvSpPr/>
          <p:nvPr/>
        </p:nvSpPr>
        <p:spPr>
          <a:xfrm rot="5400000">
            <a:off x="10119860" y="472672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420023C-9134-4F42-9D62-323FCA3F2065}"/>
              </a:ext>
            </a:extLst>
          </p:cNvPr>
          <p:cNvSpPr/>
          <p:nvPr/>
        </p:nvSpPr>
        <p:spPr>
          <a:xfrm rot="5400000">
            <a:off x="9666144" y="472672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FF33D72-7A70-4A09-8499-B87D8E97E873}"/>
              </a:ext>
            </a:extLst>
          </p:cNvPr>
          <p:cNvSpPr/>
          <p:nvPr/>
        </p:nvSpPr>
        <p:spPr>
          <a:xfrm rot="5400000">
            <a:off x="9891176" y="472672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Diamond 324">
            <a:extLst>
              <a:ext uri="{FF2B5EF4-FFF2-40B4-BE49-F238E27FC236}">
                <a16:creationId xmlns:a16="http://schemas.microsoft.com/office/drawing/2014/main" id="{873E2E75-FF10-4F4F-8CD2-B876B34CEE7B}"/>
              </a:ext>
            </a:extLst>
          </p:cNvPr>
          <p:cNvSpPr/>
          <p:nvPr/>
        </p:nvSpPr>
        <p:spPr>
          <a:xfrm>
            <a:off x="11784188" y="4629354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B11B61E1-E496-4EFC-A739-3C834BC4F7A8}"/>
              </a:ext>
            </a:extLst>
          </p:cNvPr>
          <p:cNvSpPr/>
          <p:nvPr/>
        </p:nvSpPr>
        <p:spPr>
          <a:xfrm rot="5400000">
            <a:off x="10351862" y="472263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Flowchart: Terminator 326">
            <a:extLst>
              <a:ext uri="{FF2B5EF4-FFF2-40B4-BE49-F238E27FC236}">
                <a16:creationId xmlns:a16="http://schemas.microsoft.com/office/drawing/2014/main" id="{FEAA16D9-873B-49DA-90AE-967E1590A2F3}"/>
              </a:ext>
            </a:extLst>
          </p:cNvPr>
          <p:cNvSpPr/>
          <p:nvPr/>
        </p:nvSpPr>
        <p:spPr>
          <a:xfrm>
            <a:off x="1340597" y="5716139"/>
            <a:ext cx="7000041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7E7ABBBD-54E5-4299-86A3-5F3B4228CA84}"/>
              </a:ext>
            </a:extLst>
          </p:cNvPr>
          <p:cNvSpPr/>
          <p:nvPr/>
        </p:nvSpPr>
        <p:spPr>
          <a:xfrm>
            <a:off x="2618543" y="5665023"/>
            <a:ext cx="83473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CF626887-0A7D-4971-98F0-BBD6C0E9D182}"/>
              </a:ext>
            </a:extLst>
          </p:cNvPr>
          <p:cNvSpPr/>
          <p:nvPr/>
        </p:nvSpPr>
        <p:spPr>
          <a:xfrm>
            <a:off x="2790307" y="5668472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89FC8FBE-9204-4FC8-862C-5E721D5B19F1}"/>
              </a:ext>
            </a:extLst>
          </p:cNvPr>
          <p:cNvSpPr/>
          <p:nvPr/>
        </p:nvSpPr>
        <p:spPr>
          <a:xfrm>
            <a:off x="2955053" y="5668472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2804BFEC-F479-4F2A-932D-52B2D308264D}"/>
              </a:ext>
            </a:extLst>
          </p:cNvPr>
          <p:cNvSpPr/>
          <p:nvPr/>
        </p:nvSpPr>
        <p:spPr>
          <a:xfrm>
            <a:off x="3277579" y="5674297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2D8CEA03-1CC6-47E0-901A-F78DCD131C9E}"/>
              </a:ext>
            </a:extLst>
          </p:cNvPr>
          <p:cNvSpPr/>
          <p:nvPr/>
        </p:nvSpPr>
        <p:spPr>
          <a:xfrm>
            <a:off x="3440064" y="5665022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DFA3DD87-290A-4AFF-A3D3-CBF25EBF2D95}"/>
              </a:ext>
            </a:extLst>
          </p:cNvPr>
          <p:cNvSpPr/>
          <p:nvPr/>
        </p:nvSpPr>
        <p:spPr>
          <a:xfrm>
            <a:off x="3600047" y="5668472"/>
            <a:ext cx="81026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: Rounded Corners 335">
            <a:extLst>
              <a:ext uri="{FF2B5EF4-FFF2-40B4-BE49-F238E27FC236}">
                <a16:creationId xmlns:a16="http://schemas.microsoft.com/office/drawing/2014/main" id="{4BC1EDC6-2A03-48BE-A4D0-0604E686A5A1}"/>
              </a:ext>
            </a:extLst>
          </p:cNvPr>
          <p:cNvSpPr/>
          <p:nvPr/>
        </p:nvSpPr>
        <p:spPr>
          <a:xfrm>
            <a:off x="4002708" y="5651784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1BC00DB1-79EE-431D-8ABA-44E14603ECF3}"/>
              </a:ext>
            </a:extLst>
          </p:cNvPr>
          <p:cNvSpPr/>
          <p:nvPr/>
        </p:nvSpPr>
        <p:spPr>
          <a:xfrm>
            <a:off x="2295083" y="566511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686A29F1-C59C-4B0F-A620-D625F92C8B5E}"/>
              </a:ext>
            </a:extLst>
          </p:cNvPr>
          <p:cNvSpPr/>
          <p:nvPr/>
        </p:nvSpPr>
        <p:spPr>
          <a:xfrm>
            <a:off x="2452438" y="565590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BD301E5E-1172-43ED-BE14-AB37D78284EA}"/>
              </a:ext>
            </a:extLst>
          </p:cNvPr>
          <p:cNvSpPr/>
          <p:nvPr/>
        </p:nvSpPr>
        <p:spPr>
          <a:xfrm>
            <a:off x="2130303" y="566511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F6B02333-6E00-440E-8896-C4C39044FFEC}"/>
              </a:ext>
            </a:extLst>
          </p:cNvPr>
          <p:cNvSpPr/>
          <p:nvPr/>
        </p:nvSpPr>
        <p:spPr>
          <a:xfrm>
            <a:off x="3119357" y="566847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2FF5181C-E4D7-4921-9EB3-EC1A64D6DB73}"/>
              </a:ext>
            </a:extLst>
          </p:cNvPr>
          <p:cNvSpPr/>
          <p:nvPr/>
        </p:nvSpPr>
        <p:spPr>
          <a:xfrm>
            <a:off x="1441800" y="563591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65D564CF-84C8-4448-A8A2-F3778A2F00F8}"/>
              </a:ext>
            </a:extLst>
          </p:cNvPr>
          <p:cNvSpPr/>
          <p:nvPr/>
        </p:nvSpPr>
        <p:spPr>
          <a:xfrm>
            <a:off x="1604417" y="563591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: Rounded Corners 364">
            <a:extLst>
              <a:ext uri="{FF2B5EF4-FFF2-40B4-BE49-F238E27FC236}">
                <a16:creationId xmlns:a16="http://schemas.microsoft.com/office/drawing/2014/main" id="{BCAC2287-C78E-48E0-BA8C-4DE1C8395C9E}"/>
              </a:ext>
            </a:extLst>
          </p:cNvPr>
          <p:cNvSpPr/>
          <p:nvPr/>
        </p:nvSpPr>
        <p:spPr>
          <a:xfrm>
            <a:off x="4325489" y="5651784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: Rounded Corners 365">
            <a:extLst>
              <a:ext uri="{FF2B5EF4-FFF2-40B4-BE49-F238E27FC236}">
                <a16:creationId xmlns:a16="http://schemas.microsoft.com/office/drawing/2014/main" id="{CD02D065-11C6-41A8-AF18-7620F97E46BD}"/>
              </a:ext>
            </a:extLst>
          </p:cNvPr>
          <p:cNvSpPr/>
          <p:nvPr/>
        </p:nvSpPr>
        <p:spPr>
          <a:xfrm>
            <a:off x="4647788" y="5643807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Isosceles Triangle 366">
            <a:extLst>
              <a:ext uri="{FF2B5EF4-FFF2-40B4-BE49-F238E27FC236}">
                <a16:creationId xmlns:a16="http://schemas.microsoft.com/office/drawing/2014/main" id="{E45AD219-0A4F-4FAB-93D3-F4CD0843D295}"/>
              </a:ext>
            </a:extLst>
          </p:cNvPr>
          <p:cNvSpPr/>
          <p:nvPr/>
        </p:nvSpPr>
        <p:spPr>
          <a:xfrm>
            <a:off x="4987566" y="5642029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Isosceles Triangle 367">
            <a:extLst>
              <a:ext uri="{FF2B5EF4-FFF2-40B4-BE49-F238E27FC236}">
                <a16:creationId xmlns:a16="http://schemas.microsoft.com/office/drawing/2014/main" id="{A28F4E94-3736-4593-B291-2B9EBA87750F}"/>
              </a:ext>
            </a:extLst>
          </p:cNvPr>
          <p:cNvSpPr/>
          <p:nvPr/>
        </p:nvSpPr>
        <p:spPr>
          <a:xfrm>
            <a:off x="5770606" y="5643805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67A329AF-A32F-46C1-B4F2-08400B2F5170}"/>
              </a:ext>
            </a:extLst>
          </p:cNvPr>
          <p:cNvSpPr/>
          <p:nvPr/>
        </p:nvSpPr>
        <p:spPr>
          <a:xfrm rot="5400000">
            <a:off x="6531475" y="579872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3CDD417D-B4E3-4A61-831F-AB3DF3C9596B}"/>
              </a:ext>
            </a:extLst>
          </p:cNvPr>
          <p:cNvSpPr/>
          <p:nvPr/>
        </p:nvSpPr>
        <p:spPr>
          <a:xfrm rot="5400000">
            <a:off x="6760159" y="5795951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01993263-B870-489A-AE9C-42480E61D457}"/>
              </a:ext>
            </a:extLst>
          </p:cNvPr>
          <p:cNvSpPr/>
          <p:nvPr/>
        </p:nvSpPr>
        <p:spPr>
          <a:xfrm rot="5400000">
            <a:off x="7422793" y="579872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26ADDAF2-7D93-489F-8A9F-31C9158F99D9}"/>
              </a:ext>
            </a:extLst>
          </p:cNvPr>
          <p:cNvSpPr/>
          <p:nvPr/>
        </p:nvSpPr>
        <p:spPr>
          <a:xfrm rot="5400000">
            <a:off x="6977134" y="579872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37322C94-B397-4521-9BC7-79FB3B34282E}"/>
              </a:ext>
            </a:extLst>
          </p:cNvPr>
          <p:cNvSpPr/>
          <p:nvPr/>
        </p:nvSpPr>
        <p:spPr>
          <a:xfrm rot="5400000">
            <a:off x="7201755" y="579872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ED337AB2-84DA-4851-BF74-CAA725CA16C9}"/>
              </a:ext>
            </a:extLst>
          </p:cNvPr>
          <p:cNvSpPr/>
          <p:nvPr/>
        </p:nvSpPr>
        <p:spPr>
          <a:xfrm rot="5400000">
            <a:off x="7644780" y="579872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6A1529B4-AE58-4086-A2B3-4E2757DD6DED}"/>
              </a:ext>
            </a:extLst>
          </p:cNvPr>
          <p:cNvSpPr txBox="1"/>
          <p:nvPr/>
        </p:nvSpPr>
        <p:spPr>
          <a:xfrm>
            <a:off x="9789334" y="3214268"/>
            <a:ext cx="240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2436 AA   67.03%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6B777027-B19D-46C6-AC81-8A8251426D76}"/>
              </a:ext>
            </a:extLst>
          </p:cNvPr>
          <p:cNvSpPr txBox="1"/>
          <p:nvPr/>
        </p:nvSpPr>
        <p:spPr>
          <a:xfrm>
            <a:off x="9715742" y="5206989"/>
            <a:ext cx="236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1429 AA  27.67%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1F95DAD9-CC82-4909-AB09-3986BCDE8412}"/>
              </a:ext>
            </a:extLst>
          </p:cNvPr>
          <p:cNvSpPr txBox="1"/>
          <p:nvPr/>
        </p:nvSpPr>
        <p:spPr>
          <a:xfrm>
            <a:off x="9771540" y="4169241"/>
            <a:ext cx="243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2703 AA   49.37%</a:t>
            </a:r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C9BC5291-C0B9-4EBF-A95B-8950CB792F0B}"/>
              </a:ext>
            </a:extLst>
          </p:cNvPr>
          <p:cNvSpPr/>
          <p:nvPr/>
        </p:nvSpPr>
        <p:spPr>
          <a:xfrm rot="5400000">
            <a:off x="9441591" y="15827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C9C7EBDD-3BE8-4F7F-9FD9-C42EB780B04F}"/>
              </a:ext>
            </a:extLst>
          </p:cNvPr>
          <p:cNvSpPr txBox="1"/>
          <p:nvPr/>
        </p:nvSpPr>
        <p:spPr>
          <a:xfrm>
            <a:off x="-27994" y="3615093"/>
            <a:ext cx="136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Zebrafish</a:t>
            </a:r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91781574-F907-43C3-9848-A63EA47D1446}"/>
              </a:ext>
            </a:extLst>
          </p:cNvPr>
          <p:cNvSpPr/>
          <p:nvPr/>
        </p:nvSpPr>
        <p:spPr>
          <a:xfrm rot="5400000">
            <a:off x="10583864" y="473903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EB28B11B-33F9-4877-9C3D-B6871129909E}"/>
              </a:ext>
            </a:extLst>
          </p:cNvPr>
          <p:cNvSpPr txBox="1"/>
          <p:nvPr/>
        </p:nvSpPr>
        <p:spPr>
          <a:xfrm>
            <a:off x="-50109" y="4637447"/>
            <a:ext cx="157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Fruit Fly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43021-6CC3-4CD6-9CEB-B51DB0E49BB3}"/>
              </a:ext>
            </a:extLst>
          </p:cNvPr>
          <p:cNvSpPr txBox="1"/>
          <p:nvPr/>
        </p:nvSpPr>
        <p:spPr>
          <a:xfrm>
            <a:off x="0" y="59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NOTCH1 is a conserved transmembrane receptor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F2481-3097-4BD9-83DF-22DF651644E0}"/>
              </a:ext>
            </a:extLst>
          </p:cNvPr>
          <p:cNvSpPr txBox="1"/>
          <p:nvPr/>
        </p:nvSpPr>
        <p:spPr>
          <a:xfrm>
            <a:off x="-69764" y="5659802"/>
            <a:ext cx="15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C. Elegans</a:t>
            </a: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516EBCF6-56C8-4B1F-B8EC-888A976B9FF5}"/>
              </a:ext>
            </a:extLst>
          </p:cNvPr>
          <p:cNvSpPr/>
          <p:nvPr/>
        </p:nvSpPr>
        <p:spPr>
          <a:xfrm>
            <a:off x="3770338" y="5674296"/>
            <a:ext cx="81026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5" name="Graphic 334" descr="Heart organ">
            <a:extLst>
              <a:ext uri="{FF2B5EF4-FFF2-40B4-BE49-F238E27FC236}">
                <a16:creationId xmlns:a16="http://schemas.microsoft.com/office/drawing/2014/main" id="{9F31D338-49A0-4238-9F9E-1E64CCDE4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337" name="TextBox 336">
            <a:extLst>
              <a:ext uri="{FF2B5EF4-FFF2-40B4-BE49-F238E27FC236}">
                <a16:creationId xmlns:a16="http://schemas.microsoft.com/office/drawing/2014/main" id="{DDB4B27B-A42F-40E9-927A-120CA13F255E}"/>
              </a:ext>
            </a:extLst>
          </p:cNvPr>
          <p:cNvSpPr txBox="1"/>
          <p:nvPr/>
        </p:nvSpPr>
        <p:spPr>
          <a:xfrm>
            <a:off x="11871385" y="6603068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9546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653ECF-6A73-410A-919C-6196655D3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5A8DD6-9FF7-476C-8C21-FCC85FD77BFD}"/>
              </a:ext>
            </a:extLst>
          </p:cNvPr>
          <p:cNvSpPr txBox="1"/>
          <p:nvPr/>
        </p:nvSpPr>
        <p:spPr>
          <a:xfrm>
            <a:off x="2731995" y="5856668"/>
            <a:ext cx="709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Muscle aligned neighbor-joining method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4728EC3-1B16-4868-8755-DBDFFA780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939" y="314822"/>
            <a:ext cx="422555" cy="42255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BFEEA90-FEF6-41B8-9A4C-FA8EF7F05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89" y="699943"/>
            <a:ext cx="441877" cy="441877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9C638FA-63E8-4FCC-9400-0B867938B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8" y="1096287"/>
            <a:ext cx="936645" cy="491738"/>
          </a:xfrm>
          <a:prstGeom prst="rect">
            <a:avLst/>
          </a:prstGeom>
        </p:spPr>
      </p:pic>
      <p:pic>
        <p:nvPicPr>
          <p:cNvPr id="16" name="Picture 15" descr="A picture containing bat, umbrella&#10;&#10;Description automatically generated">
            <a:extLst>
              <a:ext uri="{FF2B5EF4-FFF2-40B4-BE49-F238E27FC236}">
                <a16:creationId xmlns:a16="http://schemas.microsoft.com/office/drawing/2014/main" id="{F5FBE5BD-DA96-4597-95F3-A2ADBFDBE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3" y="1524946"/>
            <a:ext cx="633266" cy="633266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596071-B7C8-4AB0-A0DF-532CF35B2D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69" y="2070001"/>
            <a:ext cx="771939" cy="405268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36C85F5B-3923-4D17-BF4F-5786F09F13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785" y="2391027"/>
            <a:ext cx="531567" cy="566218"/>
          </a:xfrm>
          <a:prstGeom prst="rect">
            <a:avLst/>
          </a:prstGeom>
        </p:spPr>
      </p:pic>
      <p:pic>
        <p:nvPicPr>
          <p:cNvPr id="22" name="Picture 21" descr="A close up of an animal&#10;&#10;Description automatically generated">
            <a:extLst>
              <a:ext uri="{FF2B5EF4-FFF2-40B4-BE49-F238E27FC236}">
                <a16:creationId xmlns:a16="http://schemas.microsoft.com/office/drawing/2014/main" id="{C85F0C1D-E395-4699-858F-6A8BBBDD92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54" y="2925300"/>
            <a:ext cx="481976" cy="481976"/>
          </a:xfrm>
          <a:prstGeom prst="rect">
            <a:avLst/>
          </a:prstGeom>
        </p:spPr>
      </p:pic>
      <p:pic>
        <p:nvPicPr>
          <p:cNvPr id="24" name="Picture 23" descr="A close up of an animal&#10;&#10;Description automatically generated">
            <a:extLst>
              <a:ext uri="{FF2B5EF4-FFF2-40B4-BE49-F238E27FC236}">
                <a16:creationId xmlns:a16="http://schemas.microsoft.com/office/drawing/2014/main" id="{0B209E12-25FA-4834-B19B-E47DE269CA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886" y="3369188"/>
            <a:ext cx="531568" cy="531568"/>
          </a:xfrm>
          <a:prstGeom prst="rect">
            <a:avLst/>
          </a:prstGeom>
        </p:spPr>
      </p:pic>
      <p:pic>
        <p:nvPicPr>
          <p:cNvPr id="26" name="Picture 25" descr="A close up of a cactus&#10;&#10;Description automatically generated">
            <a:extLst>
              <a:ext uri="{FF2B5EF4-FFF2-40B4-BE49-F238E27FC236}">
                <a16:creationId xmlns:a16="http://schemas.microsoft.com/office/drawing/2014/main" id="{8807A49D-6DCD-4B1D-8488-F8FE6CBB2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861" y="3831002"/>
            <a:ext cx="468323" cy="424319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3DBDCD-B259-48CF-ADF6-1D563C15F3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78" y="4340782"/>
            <a:ext cx="533400" cy="28346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772218B1-6442-4549-B787-5A65774A0B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37" y="4759839"/>
            <a:ext cx="405078" cy="405078"/>
          </a:xfrm>
          <a:prstGeom prst="rect">
            <a:avLst/>
          </a:prstGeom>
        </p:spPr>
      </p:pic>
      <p:pic>
        <p:nvPicPr>
          <p:cNvPr id="3" name="Picture 2" descr="A close up of an animal&#10;&#10;Description automatically generated">
            <a:extLst>
              <a:ext uri="{FF2B5EF4-FFF2-40B4-BE49-F238E27FC236}">
                <a16:creationId xmlns:a16="http://schemas.microsoft.com/office/drawing/2014/main" id="{63594D68-921B-4FA5-989A-08828DD67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982" y="5251837"/>
            <a:ext cx="641512" cy="336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A4D3CE-E93F-44DB-B4A1-94505E82EFD4}"/>
              </a:ext>
            </a:extLst>
          </p:cNvPr>
          <p:cNvSpPr txBox="1"/>
          <p:nvPr/>
        </p:nvSpPr>
        <p:spPr>
          <a:xfrm>
            <a:off x="500519" y="478112"/>
            <a:ext cx="51125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NOTCH1 is well conserved among vertebrates with complex cardiovascular systems</a:t>
            </a:r>
          </a:p>
        </p:txBody>
      </p:sp>
      <p:pic>
        <p:nvPicPr>
          <p:cNvPr id="23" name="Graphic 22" descr="Heart organ">
            <a:extLst>
              <a:ext uri="{FF2B5EF4-FFF2-40B4-BE49-F238E27FC236}">
                <a16:creationId xmlns:a16="http://schemas.microsoft.com/office/drawing/2014/main" id="{67CAEB20-E998-4ED6-9E74-5200E4316D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47B59D-CB1C-403F-B984-12951207A8EA}"/>
              </a:ext>
            </a:extLst>
          </p:cNvPr>
          <p:cNvSpPr txBox="1"/>
          <p:nvPr/>
        </p:nvSpPr>
        <p:spPr>
          <a:xfrm>
            <a:off x="11871385" y="6611778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8465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D515D9-F155-48AA-A1BE-65BB37B53C9E}"/>
              </a:ext>
            </a:extLst>
          </p:cNvPr>
          <p:cNvSpPr txBox="1"/>
          <p:nvPr/>
        </p:nvSpPr>
        <p:spPr>
          <a:xfrm>
            <a:off x="0" y="59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Zebrafish can be used to study heart development</a:t>
            </a:r>
          </a:p>
        </p:txBody>
      </p:sp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16DC209-74F2-4214-8C0F-D1F44BD54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8" r="61332"/>
          <a:stretch/>
        </p:blipFill>
        <p:spPr>
          <a:xfrm>
            <a:off x="1892060" y="1142998"/>
            <a:ext cx="3876452" cy="3264767"/>
          </a:xfrm>
          <a:prstGeom prst="rect">
            <a:avLst/>
          </a:prstGeom>
        </p:spPr>
      </p:pic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0B73F90-ACED-41D5-94BB-5742589EB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9" t="16099" r="46"/>
          <a:stretch/>
        </p:blipFill>
        <p:spPr>
          <a:xfrm>
            <a:off x="7070784" y="1142998"/>
            <a:ext cx="2781301" cy="32647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91F8A4-CA50-4974-A1A1-78C3D105F3CA}"/>
              </a:ext>
            </a:extLst>
          </p:cNvPr>
          <p:cNvSpPr txBox="1"/>
          <p:nvPr/>
        </p:nvSpPr>
        <p:spPr>
          <a:xfrm>
            <a:off x="96328" y="6605867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AA4F7F1-4FB1-42FA-B4A4-16E64B07F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86" y="4645966"/>
            <a:ext cx="1019000" cy="108542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146E55-021F-4D51-A5A7-6C7E8E441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986" y="4820249"/>
            <a:ext cx="1188582" cy="631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6DC999-5441-498C-B583-C0F6C45824CE}"/>
              </a:ext>
            </a:extLst>
          </p:cNvPr>
          <p:cNvSpPr txBox="1"/>
          <p:nvPr/>
        </p:nvSpPr>
        <p:spPr>
          <a:xfrm>
            <a:off x="2938890" y="5855254"/>
            <a:ext cx="178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8B5561-1FED-4BF8-88C5-9C09E4F4C343}"/>
              </a:ext>
            </a:extLst>
          </p:cNvPr>
          <p:cNvSpPr txBox="1"/>
          <p:nvPr/>
        </p:nvSpPr>
        <p:spPr>
          <a:xfrm>
            <a:off x="8259971" y="5855253"/>
            <a:ext cx="178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Zebrafish</a:t>
            </a:r>
          </a:p>
        </p:txBody>
      </p:sp>
      <p:pic>
        <p:nvPicPr>
          <p:cNvPr id="16" name="Graphic 15" descr="Heart organ">
            <a:extLst>
              <a:ext uri="{FF2B5EF4-FFF2-40B4-BE49-F238E27FC236}">
                <a16:creationId xmlns:a16="http://schemas.microsoft.com/office/drawing/2014/main" id="{C48CE2B6-9911-47EA-91F4-04126B42F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75058" y="6441058"/>
            <a:ext cx="416942" cy="4169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3C6636-DE89-4459-937B-1E91C3FBFD35}"/>
              </a:ext>
            </a:extLst>
          </p:cNvPr>
          <p:cNvSpPr txBox="1"/>
          <p:nvPr/>
        </p:nvSpPr>
        <p:spPr>
          <a:xfrm>
            <a:off x="11871385" y="6605866"/>
            <a:ext cx="224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56042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1714</TotalTime>
  <Words>1494</Words>
  <Application>Microsoft Office PowerPoint</Application>
  <PresentationFormat>Widescreen</PresentationFormat>
  <Paragraphs>212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1_Office Theme</vt:lpstr>
      <vt:lpstr>2_Office Theme</vt:lpstr>
      <vt:lpstr>The role of NOTCH1 in Aortic Valve Disease (AoVD1)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NOTCH1 in Aortic Valve Disease (AoVD1)</dc:title>
  <dc:creator>Mario Bertogliat</dc:creator>
  <cp:lastModifiedBy>Mario Bertogliat</cp:lastModifiedBy>
  <cp:revision>140</cp:revision>
  <dcterms:created xsi:type="dcterms:W3CDTF">2020-03-31T03:44:34Z</dcterms:created>
  <dcterms:modified xsi:type="dcterms:W3CDTF">2020-04-27T14:43:56Z</dcterms:modified>
</cp:coreProperties>
</file>