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4" r:id="rId6"/>
    <p:sldId id="256" r:id="rId7"/>
    <p:sldId id="258" r:id="rId8"/>
    <p:sldId id="262" r:id="rId9"/>
    <p:sldId id="265" r:id="rId10"/>
    <p:sldId id="266" r:id="rId11"/>
    <p:sldId id="267" r:id="rId12"/>
    <p:sldId id="268" r:id="rId13"/>
    <p:sldId id="270" r:id="rId14"/>
    <p:sldId id="269" r:id="rId15"/>
    <p:sldId id="273" r:id="rId16"/>
    <p:sldId id="275" r:id="rId17"/>
    <p:sldId id="272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Bertogliat" initials="MB" lastIdx="1" clrIdx="0">
    <p:extLst>
      <p:ext uri="{19B8F6BF-5375-455C-9EA6-DF929625EA0E}">
        <p15:presenceInfo xmlns:p15="http://schemas.microsoft.com/office/powerpoint/2012/main" userId="73070aedd8e994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7D9F-FD0A-46D3-B939-EE27DC91E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E1D90-2EBA-4483-B9E8-556FC396F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3BE89-4392-46E0-B608-D4059AEB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8246-846D-4770-A63E-1015B3E7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A11C-ED5D-4741-9206-783DE19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8FB8-8984-49E4-8E4F-B4200B49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3A8AD-DBA3-4DB7-835D-FD4E24753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DF70C-CB7C-4DAE-BDB4-1666DF02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E5178-A1AC-42DB-8F25-F1E76DC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39B5-8F9D-45E8-BC63-50FB7C77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322B2-6212-49CE-A0A8-86FB55577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594D1-26EC-4234-A770-D7F4BC923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F052-3734-407C-A075-05290FF0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94D5-5DD2-4435-83E5-742CDAC6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40CF-1755-4DD5-B184-35345616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4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7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8594-E6C4-4C6D-9B79-B9F7A7B3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8A3C-DD87-4A50-B448-FECD4ADD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0B86-0537-40C6-A94E-EEB68BFE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1749-BC18-4544-BD9F-372CB395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30B20-AEFA-49EB-A3C1-B704D3C4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71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385B-89A5-44F9-B29F-3A6F9536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9D52-15B2-4656-A2F6-43191E55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A76D-629E-403A-A5C0-28790CD7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68F9-EF3A-4901-A5CF-9F80346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7DCBE-9FB7-4696-BD50-93C703B5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D830-9996-408F-9265-CDDCDF99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7C70-BF8C-4DE0-859D-B5BC42F79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CA3F8-DF71-4CAE-93A0-8312E84C5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15D9F-7E9A-4574-BFB0-92DED0A0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6D96B-2676-4540-9B69-E0986F2A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52BD4-2CF9-4E82-956F-1C1D537C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2E10-B3BE-4BBB-AAD8-60DD75D6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752F8-9310-4D42-81A0-E88EFB4EA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C3406-F74E-47DA-B0F7-3A7668E4B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603F8-7BA2-4F37-B41A-56084BB9A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49036-461A-4718-A7C7-97924FE03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4FE32-F069-45B7-AB0F-25D9A416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1718F-8D80-45E6-89F6-52E873CB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C74FC-A788-423B-A4AE-357CF01A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F474-8B65-4803-BF89-69B40D68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C77F8-A7C0-4A73-8442-60D6D223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D214-B265-4D5E-98D3-1632AF74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98C6F-E2D3-4DEE-85EB-715F51EE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68A8-2ADE-4C06-945B-E3A24CC2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36476-34AD-4E84-BD8B-0C42D948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35653-0191-4930-86D6-A6FB87ED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B8ED-D1E5-46CD-8842-E7F61E17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157-9E86-4FA7-A45F-942AF2BA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C2939-D276-4896-B8AD-203222646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DFBCE-45E8-4E74-B85D-C031D6DF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814B6-C4AD-4ABC-BBBD-8FC79CA1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9948B-80F0-4708-A267-79225BBC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D3F5-0A30-417F-8069-BADE3CFD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47D58-AD7B-4E20-A1EE-6DDE313FB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04044-29F8-4F6B-90AB-2008BD5C1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4EC6-6A49-4A58-8BFC-1A5A47A5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F465E-35E9-4136-98DF-5F17074E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588F5-7FF2-49CB-B561-D7651D22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7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3C312-EE46-4575-89B0-F9B6C1DD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6BB00-EEC4-4744-AEAE-344AC80D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0546-FC53-4482-A55C-F2DB936AF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A99B5-EC12-4194-B15D-282061632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2A5A-A440-492C-AA0C-B1F9E0819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AEF0-64A0-4FEC-9837-C37CFBAAB05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A975-B365-443A-8E28-F0614A17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4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og.flaticon.com/icons/png/512/47/47096.png?size=1200x630f&amp;pad=10,10,10,10&amp;ext=png&amp;bg=FFFFFFFF" TargetMode="External"/><Relationship Id="rId13" Type="http://schemas.openxmlformats.org/officeDocument/2006/relationships/hyperlink" Target="https://image.shutterstock.com/image-photo/image-450w-59417659.jpg" TargetMode="External"/><Relationship Id="rId18" Type="http://schemas.openxmlformats.org/officeDocument/2006/relationships/hyperlink" Target="https://www.jtcvs.org/cms/attachment/2005342247/2022983670/gr3.jpg" TargetMode="External"/><Relationship Id="rId3" Type="http://schemas.openxmlformats.org/officeDocument/2006/relationships/hyperlink" Target="https://www.mayoclinic.org/diseases-conditions/aortic-valve-disease/symptoms-causes/syc-20355117" TargetMode="External"/><Relationship Id="rId21" Type="http://schemas.openxmlformats.org/officeDocument/2006/relationships/hyperlink" Target="http://pantherdb.org/" TargetMode="External"/><Relationship Id="rId7" Type="http://schemas.openxmlformats.org/officeDocument/2006/relationships/hyperlink" Target="https://image.flaticon.com/icons/svg/47/47197.svg" TargetMode="External"/><Relationship Id="rId12" Type="http://schemas.openxmlformats.org/officeDocument/2006/relationships/hyperlink" Target="https://image.freepik.com/free-icon/chicken-symbol_318-10389.jpg" TargetMode="External"/><Relationship Id="rId17" Type="http://schemas.openxmlformats.org/officeDocument/2006/relationships/hyperlink" Target="http://smart.embl-heidelberg.de/" TargetMode="External"/><Relationship Id="rId2" Type="http://schemas.openxmlformats.org/officeDocument/2006/relationships/hyperlink" Target="http://www.infobarrel.com/media/image/96105_max.jpg" TargetMode="External"/><Relationship Id="rId16" Type="http://schemas.openxmlformats.org/officeDocument/2006/relationships/hyperlink" Target="https://imageog.flaticon.com/icons/png/512/47/47217.png?size=1200x630f&amp;pad=10,10,10,10&amp;ext=png&amp;bg=FFFFFFFF" TargetMode="External"/><Relationship Id="rId20" Type="http://schemas.openxmlformats.org/officeDocument/2006/relationships/hyperlink" Target="https://www.proteinatla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freepik.com/freie-ikonen/bar-seitenansicht-silhouette_318-42619.jpg" TargetMode="External"/><Relationship Id="rId11" Type="http://schemas.openxmlformats.org/officeDocument/2006/relationships/hyperlink" Target="https://image.freepik.com/free-icon/monkey_318-62892.png" TargetMode="External"/><Relationship Id="rId5" Type="http://schemas.openxmlformats.org/officeDocument/2006/relationships/hyperlink" Target="https://upload.wikimedia.org/wikipedia/commons/thumb/d/d8/Person_icon_BLACK-01.svg/721px-Person_icon_BLACK-01.svg.png" TargetMode="External"/><Relationship Id="rId15" Type="http://schemas.openxmlformats.org/officeDocument/2006/relationships/hyperlink" Target="https://d30y9cdsu7xlg0.cloudfront.net/png/40840-200.png" TargetMode="External"/><Relationship Id="rId10" Type="http://schemas.openxmlformats.org/officeDocument/2006/relationships/hyperlink" Target="http://imageog.flaticon.com/icons/png/512/47/47240.png?size=1200x630f&amp;pad=10,10,10,10&amp;ext=png&amp;bg=FFFFFFFF" TargetMode="External"/><Relationship Id="rId19" Type="http://schemas.openxmlformats.org/officeDocument/2006/relationships/hyperlink" Target="http://meme-suite.org/" TargetMode="External"/><Relationship Id="rId4" Type="http://schemas.openxmlformats.org/officeDocument/2006/relationships/hyperlink" Target="https://upload.wikimedia.org/wikipedia/commons/thumb/0/04/Notchccr.svg/1200px-Notchccr.svg.png" TargetMode="External"/><Relationship Id="rId9" Type="http://schemas.openxmlformats.org/officeDocument/2006/relationships/hyperlink" Target="https://photos.gograph.com/thumbs/CSP/CSP418/bat-silhouette-stock-illustration_k19082699.jpg" TargetMode="External"/><Relationship Id="rId14" Type="http://schemas.openxmlformats.org/officeDocument/2006/relationships/hyperlink" Target="https://media.istockphoto.com/vectors/vector-set-of-black-aquarium-fish-silhouettes-with-text-vector-id1145856310?k=6&amp;m=1145856310&amp;s=612x612&amp;w=0&amp;h=gOnb4kwuztGEmfrxQpe4RoNNW3OkwoTyLOnIHelnWYE=" TargetMode="External"/><Relationship Id="rId22" Type="http://schemas.openxmlformats.org/officeDocument/2006/relationships/hyperlink" Target="https://www.genome.gov/sites/default/files/tg/en/illustration/zebrafish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3AD4-F940-4FA0-870B-87A9CA7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aortic valve disease 1?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A5CAF3-576A-4A3D-B26C-08BE144F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181868"/>
            <a:ext cx="5600700" cy="48577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65B4F6-730E-4B85-AB9D-C19551C9B2D4}"/>
              </a:ext>
            </a:extLst>
          </p:cNvPr>
          <p:cNvCxnSpPr/>
          <p:nvPr/>
        </p:nvCxnSpPr>
        <p:spPr>
          <a:xfrm>
            <a:off x="2970380" y="1550504"/>
            <a:ext cx="2334276" cy="1567543"/>
          </a:xfrm>
          <a:prstGeom prst="straightConnector1">
            <a:avLst/>
          </a:prstGeom>
          <a:ln w="476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0FEAC9-F4F2-4351-AF48-5E7C5ADBC29F}"/>
              </a:ext>
            </a:extLst>
          </p:cNvPr>
          <p:cNvSpPr txBox="1"/>
          <p:nvPr/>
        </p:nvSpPr>
        <p:spPr>
          <a:xfrm>
            <a:off x="10558197" y="6488668"/>
            <a:ext cx="16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Image: 1</a:t>
            </a:r>
          </a:p>
        </p:txBody>
      </p:sp>
    </p:spTree>
    <p:extLst>
      <p:ext uri="{BB962C8B-B14F-4D97-AF65-F5344CB8AC3E}">
        <p14:creationId xmlns:p14="http://schemas.microsoft.com/office/powerpoint/2010/main" val="92935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D2B02D-F347-493D-9AD8-746F96BC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65" y="1424031"/>
            <a:ext cx="8609469" cy="5009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6072A-8884-40FD-B14D-DAB8BBB4AD57}"/>
              </a:ext>
            </a:extLst>
          </p:cNvPr>
          <p:cNvSpPr txBox="1"/>
          <p:nvPr/>
        </p:nvSpPr>
        <p:spPr>
          <a:xfrm>
            <a:off x="1393370" y="346450"/>
            <a:ext cx="940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biological processes is NOTCH1 involved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403B11-00CD-4F2A-ADFB-159C45AB8C8A}"/>
              </a:ext>
            </a:extLst>
          </p:cNvPr>
          <p:cNvSpPr txBox="1"/>
          <p:nvPr/>
        </p:nvSpPr>
        <p:spPr>
          <a:xfrm>
            <a:off x="10336696" y="6488668"/>
            <a:ext cx="185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Panther: 20</a:t>
            </a:r>
          </a:p>
        </p:txBody>
      </p:sp>
    </p:spTree>
    <p:extLst>
      <p:ext uri="{BB962C8B-B14F-4D97-AF65-F5344CB8AC3E}">
        <p14:creationId xmlns:p14="http://schemas.microsoft.com/office/powerpoint/2010/main" val="300364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B09BF-BE8B-4690-A4DB-9043CB16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4" y="1319391"/>
            <a:ext cx="8831611" cy="5197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36967-322F-4C60-927A-D0BF3C93A6F8}"/>
              </a:ext>
            </a:extLst>
          </p:cNvPr>
          <p:cNvSpPr txBox="1"/>
          <p:nvPr/>
        </p:nvSpPr>
        <p:spPr>
          <a:xfrm>
            <a:off x="1558076" y="461785"/>
            <a:ext cx="907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cellular components are related to NOTCH1?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0228D-F88B-48FC-9BD7-52DB1098EE37}"/>
              </a:ext>
            </a:extLst>
          </p:cNvPr>
          <p:cNvSpPr txBox="1"/>
          <p:nvPr/>
        </p:nvSpPr>
        <p:spPr>
          <a:xfrm>
            <a:off x="10319657" y="6488668"/>
            <a:ext cx="187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Panther: 20</a:t>
            </a:r>
          </a:p>
        </p:txBody>
      </p:sp>
    </p:spTree>
    <p:extLst>
      <p:ext uri="{BB962C8B-B14F-4D97-AF65-F5344CB8AC3E}">
        <p14:creationId xmlns:p14="http://schemas.microsoft.com/office/powerpoint/2010/main" val="42340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8B1EA-31B9-40D0-B95B-BF4BB3255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80" y="1150534"/>
            <a:ext cx="9048439" cy="5185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26A02-4DBB-4458-86CD-8F70383B0769}"/>
              </a:ext>
            </a:extLst>
          </p:cNvPr>
          <p:cNvSpPr txBox="1"/>
          <p:nvPr/>
        </p:nvSpPr>
        <p:spPr>
          <a:xfrm>
            <a:off x="2053365" y="363489"/>
            <a:ext cx="808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protein classes does NOTCH1 possess?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4AC01-F3AF-43BC-9A04-74359DB60CC7}"/>
              </a:ext>
            </a:extLst>
          </p:cNvPr>
          <p:cNvSpPr txBox="1"/>
          <p:nvPr/>
        </p:nvSpPr>
        <p:spPr>
          <a:xfrm>
            <a:off x="10262863" y="6488668"/>
            <a:ext cx="192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Panther: 20</a:t>
            </a:r>
          </a:p>
        </p:txBody>
      </p:sp>
    </p:spTree>
    <p:extLst>
      <p:ext uri="{BB962C8B-B14F-4D97-AF65-F5344CB8AC3E}">
        <p14:creationId xmlns:p14="http://schemas.microsoft.com/office/powerpoint/2010/main" val="373330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AD953-35E3-47B6-9432-511AF00DA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44" y="1167691"/>
            <a:ext cx="9288710" cy="5257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CF928-E9B6-4E34-B9B4-E0F4578C27C1}"/>
              </a:ext>
            </a:extLst>
          </p:cNvPr>
          <p:cNvSpPr txBox="1"/>
          <p:nvPr/>
        </p:nvSpPr>
        <p:spPr>
          <a:xfrm>
            <a:off x="2594586" y="289655"/>
            <a:ext cx="7002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pathways is NOTCH1 involved 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B8DDD-6AB8-4D78-AEF8-3566CAFAB682}"/>
              </a:ext>
            </a:extLst>
          </p:cNvPr>
          <p:cNvSpPr txBox="1"/>
          <p:nvPr/>
        </p:nvSpPr>
        <p:spPr>
          <a:xfrm>
            <a:off x="10279901" y="6488668"/>
            <a:ext cx="191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Panther: 20</a:t>
            </a:r>
          </a:p>
        </p:txBody>
      </p:sp>
    </p:spTree>
    <p:extLst>
      <p:ext uri="{BB962C8B-B14F-4D97-AF65-F5344CB8AC3E}">
        <p14:creationId xmlns:p14="http://schemas.microsoft.com/office/powerpoint/2010/main" val="42390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E099E1-0CFA-4EBB-9B33-02BB48A976F7}"/>
              </a:ext>
            </a:extLst>
          </p:cNvPr>
          <p:cNvSpPr txBox="1"/>
          <p:nvPr/>
        </p:nvSpPr>
        <p:spPr>
          <a:xfrm>
            <a:off x="1608718" y="289655"/>
            <a:ext cx="897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molecular functions does NOTCH1 carry out?</a:t>
            </a:r>
          </a:p>
        </p:txBody>
      </p:sp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3917684-45AC-4768-847F-E894EA1A3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90" y="1260850"/>
            <a:ext cx="9076020" cy="5227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229FCA-4731-4E51-8D28-54506B2AA27C}"/>
              </a:ext>
            </a:extLst>
          </p:cNvPr>
          <p:cNvSpPr txBox="1"/>
          <p:nvPr/>
        </p:nvSpPr>
        <p:spPr>
          <a:xfrm>
            <a:off x="10279901" y="6488668"/>
            <a:ext cx="191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Panther: 20</a:t>
            </a:r>
          </a:p>
        </p:txBody>
      </p:sp>
    </p:spTree>
    <p:extLst>
      <p:ext uri="{BB962C8B-B14F-4D97-AF65-F5344CB8AC3E}">
        <p14:creationId xmlns:p14="http://schemas.microsoft.com/office/powerpoint/2010/main" val="410422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cycle&#10;&#10;Description automatically generated">
            <a:extLst>
              <a:ext uri="{FF2B5EF4-FFF2-40B4-BE49-F238E27FC236}">
                <a16:creationId xmlns:a16="http://schemas.microsoft.com/office/drawing/2014/main" id="{8C3F81ED-48A9-4202-9216-558F0373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29" y="1031306"/>
            <a:ext cx="6376988" cy="34956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26FD97C-810F-486C-BD78-DB525F4FCE46}"/>
              </a:ext>
            </a:extLst>
          </p:cNvPr>
          <p:cNvSpPr/>
          <p:nvPr/>
        </p:nvSpPr>
        <p:spPr>
          <a:xfrm rot="19226567">
            <a:off x="3243529" y="1011318"/>
            <a:ext cx="2150853" cy="1157559"/>
          </a:xfrm>
          <a:prstGeom prst="ellipse">
            <a:avLst/>
          </a:prstGeom>
          <a:noFill/>
          <a:ln w="41275"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D5B37B-05E0-468B-A3F2-3FA234B1D083}"/>
              </a:ext>
            </a:extLst>
          </p:cNvPr>
          <p:cNvSpPr/>
          <p:nvPr/>
        </p:nvSpPr>
        <p:spPr>
          <a:xfrm rot="18788416">
            <a:off x="7388150" y="717646"/>
            <a:ext cx="1498396" cy="1799303"/>
          </a:xfrm>
          <a:prstGeom prst="ellipse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9A2EA8-4698-46DE-9DD3-D4BDC5E9A288}"/>
              </a:ext>
            </a:extLst>
          </p:cNvPr>
          <p:cNvSpPr/>
          <p:nvPr/>
        </p:nvSpPr>
        <p:spPr>
          <a:xfrm rot="2325535">
            <a:off x="7926156" y="2826910"/>
            <a:ext cx="1076632" cy="1811459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D739E4-D95E-4C2A-A6FB-2D890E4FDDDE}"/>
              </a:ext>
            </a:extLst>
          </p:cNvPr>
          <p:cNvSpPr/>
          <p:nvPr/>
        </p:nvSpPr>
        <p:spPr>
          <a:xfrm>
            <a:off x="2987681" y="2762908"/>
            <a:ext cx="2638830" cy="219236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E18D0-2FC4-48AA-9520-87201AB1CF79}"/>
              </a:ext>
            </a:extLst>
          </p:cNvPr>
          <p:cNvSpPr txBox="1"/>
          <p:nvPr/>
        </p:nvSpPr>
        <p:spPr>
          <a:xfrm>
            <a:off x="8334583" y="122969"/>
            <a:ext cx="13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NOTCH Ligands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A67DD-AF7C-4FB2-9361-C4FE3F30F02E}"/>
              </a:ext>
            </a:extLst>
          </p:cNvPr>
          <p:cNvSpPr txBox="1"/>
          <p:nvPr/>
        </p:nvSpPr>
        <p:spPr>
          <a:xfrm>
            <a:off x="3047477" y="4996964"/>
            <a:ext cx="257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E3 Ubiquitin Ligases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CA137-364C-4327-AB67-AB2971757146}"/>
              </a:ext>
            </a:extLst>
          </p:cNvPr>
          <p:cNvSpPr txBox="1"/>
          <p:nvPr/>
        </p:nvSpPr>
        <p:spPr>
          <a:xfrm>
            <a:off x="8959646" y="3167276"/>
            <a:ext cx="327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Immunoglobulin Recombination Signal Proteins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B661D-CB54-4898-B91C-BA23321C9157}"/>
              </a:ext>
            </a:extLst>
          </p:cNvPr>
          <p:cNvSpPr txBox="1"/>
          <p:nvPr/>
        </p:nvSpPr>
        <p:spPr>
          <a:xfrm>
            <a:off x="1983405" y="-92990"/>
            <a:ext cx="258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Mastermind-like Transcriptional Coactivators</a:t>
            </a:r>
          </a:p>
        </p:txBody>
      </p:sp>
    </p:spTree>
    <p:extLst>
      <p:ext uri="{BB962C8B-B14F-4D97-AF65-F5344CB8AC3E}">
        <p14:creationId xmlns:p14="http://schemas.microsoft.com/office/powerpoint/2010/main" val="287057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F4DFF6-BF7E-4053-A1DC-DAE6881842ED}"/>
              </a:ext>
            </a:extLst>
          </p:cNvPr>
          <p:cNvSpPr txBox="1"/>
          <p:nvPr/>
        </p:nvSpPr>
        <p:spPr>
          <a:xfrm>
            <a:off x="2910508" y="266937"/>
            <a:ext cx="637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use zebrafish to model AoVD1?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A5C7D-5362-4AFB-8CA0-F3524A3EBBA8}"/>
              </a:ext>
            </a:extLst>
          </p:cNvPr>
          <p:cNvSpPr txBox="1"/>
          <p:nvPr/>
        </p:nvSpPr>
        <p:spPr>
          <a:xfrm>
            <a:off x="295335" y="5468415"/>
            <a:ext cx="1166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Homology, similar cardiovascular system, easy phenotypic visualization</a:t>
            </a:r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5AF5B669-5E52-4C9D-AD02-4E9FE4174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55" y="965516"/>
            <a:ext cx="7220489" cy="4327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3B210-5F77-4C70-BCEB-9096E35C082B}"/>
              </a:ext>
            </a:extLst>
          </p:cNvPr>
          <p:cNvSpPr txBox="1"/>
          <p:nvPr/>
        </p:nvSpPr>
        <p:spPr>
          <a:xfrm>
            <a:off x="10904646" y="6488668"/>
            <a:ext cx="128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Image: 21</a:t>
            </a:r>
          </a:p>
        </p:txBody>
      </p:sp>
    </p:spTree>
    <p:extLst>
      <p:ext uri="{BB962C8B-B14F-4D97-AF65-F5344CB8AC3E}">
        <p14:creationId xmlns:p14="http://schemas.microsoft.com/office/powerpoint/2010/main" val="95451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F9D5C-0887-4535-BD44-C60AC8668824}"/>
              </a:ext>
            </a:extLst>
          </p:cNvPr>
          <p:cNvSpPr txBox="1"/>
          <p:nvPr/>
        </p:nvSpPr>
        <p:spPr>
          <a:xfrm>
            <a:off x="4503254" y="238540"/>
            <a:ext cx="318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Aim Visualization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34AB1-2513-45F2-A796-091AF1F58000}"/>
              </a:ext>
            </a:extLst>
          </p:cNvPr>
          <p:cNvSpPr txBox="1"/>
          <p:nvPr/>
        </p:nvSpPr>
        <p:spPr>
          <a:xfrm>
            <a:off x="1686811" y="873698"/>
            <a:ext cx="9189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type of mutation and in what location in NOTCH1 distinguishes one class of AoVD1 phenotypes from the others?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mutations in the EGF-like calcium binding motifs lead to calcification? Do these mutations initiate a shift in differentiation to osteoblast cells?</a:t>
            </a: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8313F-9EF8-4942-9BB2-35870181F8D0}"/>
              </a:ext>
            </a:extLst>
          </p:cNvPr>
          <p:cNvSpPr txBox="1"/>
          <p:nvPr/>
        </p:nvSpPr>
        <p:spPr>
          <a:xfrm>
            <a:off x="1908311" y="4844016"/>
            <a:ext cx="8746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Map homology between humans and zebrafish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Mutate conserved domains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Visualize downstream consequences </a:t>
            </a:r>
          </a:p>
          <a:p>
            <a:pPr marL="514350" indent="-514350">
              <a:buAutoNum type="arabicPeriod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22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8F77-2DED-4798-BC80-C3AE161E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6DF7D-187B-4211-828D-7F18EA09D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3975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2"/>
              </a:rPr>
              <a:t>http://www.infobarrel.com/media/image/96105_max.jpg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3"/>
              </a:rPr>
              <a:t>https://www.mayoclinic.org/diseases-conditions/aortic-valve-disease/symptoms-causes/syc-20355117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4"/>
              </a:rPr>
              <a:t>https://upload.wikimedia.org/wikipedia/commons/thumb/0/04/Notchccr.svg/1200px-Notchccr.svg.png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5"/>
              </a:rPr>
              <a:t>https://upload.wikimedia.org/wikipedia/commons/thumb/d/d8/Person_icon_BLACK-01.svg/721px-Person_icon_BLACK-01.svg.png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6"/>
              </a:rPr>
              <a:t>https://image.freepik.com/freie-ikonen/bar-seitenansicht-silhouette_318-42619.jpg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7"/>
              </a:rPr>
              <a:t>https://image.flaticon.com/icons/svg/47/47197.svg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8"/>
              </a:rPr>
              <a:t>http://imageog.flaticon.com/icons/png/512/47/47096.png?size=1200x630f&amp;pad=10,10,10,10&amp;ext=png&amp;bg=FFFFFFFF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9"/>
              </a:rPr>
              <a:t>https://photos.gograph.com/thumbs/CSP/CSP418/bat-silhouette-stock-illustration_k19082699.jpg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0"/>
              </a:rPr>
              <a:t>http://imageog.flaticon.com/icons/png/512/47/47240.png?size=1200x630f&amp;pad=10,10,10,10&amp;ext=png&amp;bg=FFFFFFFF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1"/>
              </a:rPr>
              <a:t>https://image.freepik.com/free-icon/monkey_318-62892.png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2"/>
              </a:rPr>
              <a:t>https://image.freepik.com/free-icon/chicken-symbol_318-10389.jpg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3"/>
              </a:rPr>
              <a:t>https://image.shutterstock.com/image-photo/image-450w-59417659.jpg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4"/>
              </a:rPr>
              <a:t>https://media.istockphoto.com/vectors/vector-set-of-black-aquarium-fish-silhouettes-with-text-vector-id1145856310?k=6&amp;m=1145856310&amp;s=612x612&amp;w=0&amp;h=gOnb4kwuztGEmfrxQpe4RoNNW3OkwoTyLOnIHelnWYE=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5"/>
              </a:rPr>
              <a:t>https://d30y9cdsu7xlg0.cloudfront.net/png/40840-200.png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6"/>
              </a:rPr>
              <a:t>https://imageog.flaticon.com/icons/png/512/47/47217.png?size=1200x630f&amp;pad=10,10,10,10&amp;ext=png&amp;bg=FFFFFFFF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7"/>
              </a:rPr>
              <a:t>http://smart.embl-heidelberg.de/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8"/>
              </a:rPr>
              <a:t>https://www.jtcvs.org/cms/attachment/2005342247/2022983670/gr3.jpg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19"/>
              </a:rPr>
              <a:t>http://meme-suite.org/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20"/>
              </a:rPr>
              <a:t>https://www.proteinatlas.org/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21"/>
              </a:rPr>
              <a:t>http://pantherdb.org/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800" dirty="0">
                <a:hlinkClick r:id="rId22"/>
              </a:rPr>
              <a:t>https://www.genome.gov/sites/default/files/tg/en/illustration/zebrafish.jpg</a:t>
            </a: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348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74B0-1154-4012-B53E-1A744213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are the three main phenotypes?</a:t>
            </a:r>
          </a:p>
        </p:txBody>
      </p:sp>
      <p:pic>
        <p:nvPicPr>
          <p:cNvPr id="5" name="Picture 4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22F3F89C-241E-41ED-9F5E-48C0D4CA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" b="2988"/>
          <a:stretch/>
        </p:blipFill>
        <p:spPr>
          <a:xfrm>
            <a:off x="1703851" y="1461816"/>
            <a:ext cx="3992691" cy="4418682"/>
          </a:xfrm>
          <a:prstGeom prst="rect">
            <a:avLst/>
          </a:prstGeom>
        </p:spPr>
      </p:pic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034DA3E8-06F4-4D6E-A8C0-D4C589C64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4" b="2854"/>
          <a:stretch/>
        </p:blipFill>
        <p:spPr>
          <a:xfrm>
            <a:off x="6429197" y="1452654"/>
            <a:ext cx="3701342" cy="4418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B7B2D-5910-4D3B-9AC6-E52F687F645E}"/>
              </a:ext>
            </a:extLst>
          </p:cNvPr>
          <p:cNvSpPr txBox="1"/>
          <p:nvPr/>
        </p:nvSpPr>
        <p:spPr>
          <a:xfrm>
            <a:off x="10558197" y="6488668"/>
            <a:ext cx="16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Image: 2</a:t>
            </a:r>
          </a:p>
        </p:txBody>
      </p:sp>
    </p:spTree>
    <p:extLst>
      <p:ext uri="{BB962C8B-B14F-4D97-AF65-F5344CB8AC3E}">
        <p14:creationId xmlns:p14="http://schemas.microsoft.com/office/powerpoint/2010/main" val="99270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153432-4B0C-4609-A393-097499FB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is NOTCH1 involved?</a:t>
            </a:r>
          </a:p>
        </p:txBody>
      </p:sp>
      <p:pic>
        <p:nvPicPr>
          <p:cNvPr id="4" name="Picture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D2FC5A76-EA17-491E-9FBD-1EE92C06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60" y="1197429"/>
            <a:ext cx="5261897" cy="4893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2C09B-B444-4186-AD11-D5A67738F6D5}"/>
              </a:ext>
            </a:extLst>
          </p:cNvPr>
          <p:cNvSpPr txBox="1"/>
          <p:nvPr/>
        </p:nvSpPr>
        <p:spPr>
          <a:xfrm>
            <a:off x="10558197" y="6488668"/>
            <a:ext cx="16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Image: 3</a:t>
            </a:r>
          </a:p>
        </p:txBody>
      </p:sp>
    </p:spTree>
    <p:extLst>
      <p:ext uri="{BB962C8B-B14F-4D97-AF65-F5344CB8AC3E}">
        <p14:creationId xmlns:p14="http://schemas.microsoft.com/office/powerpoint/2010/main" val="129441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653ECF-6A73-410A-919C-6196655D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A8DD6-9FF7-476C-8C21-FCC85FD77BFD}"/>
              </a:ext>
            </a:extLst>
          </p:cNvPr>
          <p:cNvSpPr txBox="1"/>
          <p:nvPr/>
        </p:nvSpPr>
        <p:spPr>
          <a:xfrm>
            <a:off x="2731995" y="5856668"/>
            <a:ext cx="709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Muscle aligned neighbor-joining method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4728EC3-1B16-4868-8755-DBDFFA78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939" y="314822"/>
            <a:ext cx="422555" cy="42255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BFEEA90-FEF6-41B8-9A4C-FA8EF7F0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89" y="699943"/>
            <a:ext cx="441877" cy="441877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9C638FA-63E8-4FCC-9400-0B867938B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8" y="1096287"/>
            <a:ext cx="936645" cy="491738"/>
          </a:xfrm>
          <a:prstGeom prst="rect">
            <a:avLst/>
          </a:prstGeom>
        </p:spPr>
      </p:pic>
      <p:pic>
        <p:nvPicPr>
          <p:cNvPr id="16" name="Picture 15" descr="A picture containing bat, umbrella&#10;&#10;Description automatically generated">
            <a:extLst>
              <a:ext uri="{FF2B5EF4-FFF2-40B4-BE49-F238E27FC236}">
                <a16:creationId xmlns:a16="http://schemas.microsoft.com/office/drawing/2014/main" id="{F5FBE5BD-DA96-4597-95F3-A2ADBFDBE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3" y="1524946"/>
            <a:ext cx="633266" cy="6332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596071-B7C8-4AB0-A0DF-532CF35B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69" y="2070001"/>
            <a:ext cx="771939" cy="40526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6C85F5B-3923-4D17-BF4F-5786F09F1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85" y="2391027"/>
            <a:ext cx="531567" cy="566218"/>
          </a:xfrm>
          <a:prstGeom prst="rect">
            <a:avLst/>
          </a:prstGeom>
        </p:spPr>
      </p:pic>
      <p:pic>
        <p:nvPicPr>
          <p:cNvPr id="22" name="Picture 21" descr="A close up of an animal&#10;&#10;Description automatically generated">
            <a:extLst>
              <a:ext uri="{FF2B5EF4-FFF2-40B4-BE49-F238E27FC236}">
                <a16:creationId xmlns:a16="http://schemas.microsoft.com/office/drawing/2014/main" id="{C85F0C1D-E395-4699-858F-6A8BBBDD92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54" y="2925300"/>
            <a:ext cx="481976" cy="481976"/>
          </a:xfrm>
          <a:prstGeom prst="rect">
            <a:avLst/>
          </a:prstGeom>
        </p:spPr>
      </p:pic>
      <p:pic>
        <p:nvPicPr>
          <p:cNvPr id="24" name="Picture 23" descr="A close up of an animal&#10;&#10;Description automatically generated">
            <a:extLst>
              <a:ext uri="{FF2B5EF4-FFF2-40B4-BE49-F238E27FC236}">
                <a16:creationId xmlns:a16="http://schemas.microsoft.com/office/drawing/2014/main" id="{0B209E12-25FA-4834-B19B-E47DE269C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86" y="3369188"/>
            <a:ext cx="531568" cy="531568"/>
          </a:xfrm>
          <a:prstGeom prst="rect">
            <a:avLst/>
          </a:prstGeom>
        </p:spPr>
      </p:pic>
      <p:pic>
        <p:nvPicPr>
          <p:cNvPr id="26" name="Picture 25" descr="A close up of a cactus&#10;&#10;Description automatically generated">
            <a:extLst>
              <a:ext uri="{FF2B5EF4-FFF2-40B4-BE49-F238E27FC236}">
                <a16:creationId xmlns:a16="http://schemas.microsoft.com/office/drawing/2014/main" id="{8807A49D-6DCD-4B1D-8488-F8FE6CBB2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61" y="3831002"/>
            <a:ext cx="468323" cy="424319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3DBDCD-B259-48CF-ADF6-1D563C15F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78" y="4340782"/>
            <a:ext cx="533400" cy="28346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72218B1-6442-4549-B787-5A65774A0B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37" y="4759839"/>
            <a:ext cx="405078" cy="405078"/>
          </a:xfrm>
          <a:prstGeom prst="rect">
            <a:avLst/>
          </a:prstGeom>
        </p:spPr>
      </p:pic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63594D68-921B-4FA5-989A-08828DD67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82" y="5251837"/>
            <a:ext cx="641512" cy="336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1B95B-9E2D-4CCE-9DDB-45222DF893A0}"/>
              </a:ext>
            </a:extLst>
          </p:cNvPr>
          <p:cNvSpPr txBox="1"/>
          <p:nvPr/>
        </p:nvSpPr>
        <p:spPr>
          <a:xfrm>
            <a:off x="1163506" y="551901"/>
            <a:ext cx="511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has NOTCH1 evolved?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9E3D6-80C1-4ADF-9557-F53CAF574CEB}"/>
              </a:ext>
            </a:extLst>
          </p:cNvPr>
          <p:cNvSpPr txBox="1"/>
          <p:nvPr/>
        </p:nvSpPr>
        <p:spPr>
          <a:xfrm>
            <a:off x="10558197" y="6488668"/>
            <a:ext cx="163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Images: 4-15</a:t>
            </a:r>
          </a:p>
        </p:txBody>
      </p:sp>
    </p:spTree>
    <p:extLst>
      <p:ext uri="{BB962C8B-B14F-4D97-AF65-F5344CB8AC3E}">
        <p14:creationId xmlns:p14="http://schemas.microsoft.com/office/powerpoint/2010/main" val="358465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DC295C8-37F5-4E47-ACE5-802C205F3B4C}"/>
              </a:ext>
            </a:extLst>
          </p:cNvPr>
          <p:cNvSpPr/>
          <p:nvPr/>
        </p:nvSpPr>
        <p:spPr>
          <a:xfrm>
            <a:off x="1374440" y="1529549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D3104-B45D-4BD9-9158-7A68E7FEF2D0}"/>
              </a:ext>
            </a:extLst>
          </p:cNvPr>
          <p:cNvSpPr txBox="1"/>
          <p:nvPr/>
        </p:nvSpPr>
        <p:spPr>
          <a:xfrm>
            <a:off x="-50650" y="1435289"/>
            <a:ext cx="131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Human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5FC79-B714-4C41-B70C-990C74784F1D}"/>
              </a:ext>
            </a:extLst>
          </p:cNvPr>
          <p:cNvSpPr/>
          <p:nvPr/>
        </p:nvSpPr>
        <p:spPr>
          <a:xfrm>
            <a:off x="2447621" y="146601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7BFFA-A9B6-46C5-B9BD-A05A8B0781E6}"/>
              </a:ext>
            </a:extLst>
          </p:cNvPr>
          <p:cNvSpPr/>
          <p:nvPr/>
        </p:nvSpPr>
        <p:spPr>
          <a:xfrm>
            <a:off x="2614285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6B1AD8-6993-4A39-8E17-B8317A57C972}"/>
              </a:ext>
            </a:extLst>
          </p:cNvPr>
          <p:cNvSpPr/>
          <p:nvPr/>
        </p:nvSpPr>
        <p:spPr>
          <a:xfrm>
            <a:off x="2779527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58233-C05B-43B2-AA09-9ACE7687E765}"/>
              </a:ext>
            </a:extLst>
          </p:cNvPr>
          <p:cNvSpPr/>
          <p:nvPr/>
        </p:nvSpPr>
        <p:spPr>
          <a:xfrm>
            <a:off x="2947132" y="146601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DF4A0-6C66-4BF9-9E80-435CA016D201}"/>
              </a:ext>
            </a:extLst>
          </p:cNvPr>
          <p:cNvSpPr/>
          <p:nvPr/>
        </p:nvSpPr>
        <p:spPr>
          <a:xfrm>
            <a:off x="3116858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3EDB14-196F-4F3D-9295-D363F288D06E}"/>
              </a:ext>
            </a:extLst>
          </p:cNvPr>
          <p:cNvSpPr/>
          <p:nvPr/>
        </p:nvSpPr>
        <p:spPr>
          <a:xfrm>
            <a:off x="3281520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51D68C-C7F5-4B07-A7FF-4D2EBD83A7B3}"/>
              </a:ext>
            </a:extLst>
          </p:cNvPr>
          <p:cNvSpPr/>
          <p:nvPr/>
        </p:nvSpPr>
        <p:spPr>
          <a:xfrm>
            <a:off x="3595744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C5945-4901-43D7-989B-F2EBD30B3951}"/>
              </a:ext>
            </a:extLst>
          </p:cNvPr>
          <p:cNvSpPr/>
          <p:nvPr/>
        </p:nvSpPr>
        <p:spPr>
          <a:xfrm>
            <a:off x="3761709" y="146601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732C38-E14B-43B4-9E4C-37CC5B80BDD3}"/>
              </a:ext>
            </a:extLst>
          </p:cNvPr>
          <p:cNvSpPr/>
          <p:nvPr/>
        </p:nvSpPr>
        <p:spPr>
          <a:xfrm>
            <a:off x="7280393" y="144920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9DD45-9824-4CB5-B38C-E53992F6366B}"/>
              </a:ext>
            </a:extLst>
          </p:cNvPr>
          <p:cNvSpPr/>
          <p:nvPr/>
        </p:nvSpPr>
        <p:spPr>
          <a:xfrm>
            <a:off x="393142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D49203-5B14-4A14-9585-BB30054FD710}"/>
              </a:ext>
            </a:extLst>
          </p:cNvPr>
          <p:cNvSpPr/>
          <p:nvPr/>
        </p:nvSpPr>
        <p:spPr>
          <a:xfrm>
            <a:off x="4097259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84A6C-0EAF-4C72-8534-CDBD6B1B7508}"/>
              </a:ext>
            </a:extLst>
          </p:cNvPr>
          <p:cNvSpPr/>
          <p:nvPr/>
        </p:nvSpPr>
        <p:spPr>
          <a:xfrm>
            <a:off x="4258447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A26667-E72E-4826-BDAA-0497DCD05B3E}"/>
              </a:ext>
            </a:extLst>
          </p:cNvPr>
          <p:cNvSpPr/>
          <p:nvPr/>
        </p:nvSpPr>
        <p:spPr>
          <a:xfrm>
            <a:off x="4419635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FF031-B955-449F-B91C-862F572ECE8A}"/>
              </a:ext>
            </a:extLst>
          </p:cNvPr>
          <p:cNvSpPr/>
          <p:nvPr/>
        </p:nvSpPr>
        <p:spPr>
          <a:xfrm>
            <a:off x="3440769" y="146601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6163A2-94D1-4106-98CE-79C53ACB472A}"/>
              </a:ext>
            </a:extLst>
          </p:cNvPr>
          <p:cNvSpPr/>
          <p:nvPr/>
        </p:nvSpPr>
        <p:spPr>
          <a:xfrm>
            <a:off x="4566980" y="1454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A8CCA-CB2D-4CAE-83BD-75BC18146515}"/>
              </a:ext>
            </a:extLst>
          </p:cNvPr>
          <p:cNvSpPr/>
          <p:nvPr/>
        </p:nvSpPr>
        <p:spPr>
          <a:xfrm>
            <a:off x="4712746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BCC98E-6364-494D-84D1-D15DF41C4835}"/>
              </a:ext>
            </a:extLst>
          </p:cNvPr>
          <p:cNvSpPr/>
          <p:nvPr/>
        </p:nvSpPr>
        <p:spPr>
          <a:xfrm>
            <a:off x="4858687" y="14543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B7C17-1F54-4101-92A1-97C4B02611DD}"/>
              </a:ext>
            </a:extLst>
          </p:cNvPr>
          <p:cNvSpPr/>
          <p:nvPr/>
        </p:nvSpPr>
        <p:spPr>
          <a:xfrm>
            <a:off x="5015278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A3B7A-F739-466F-AD3F-C5437D00B0B1}"/>
              </a:ext>
            </a:extLst>
          </p:cNvPr>
          <p:cNvSpPr/>
          <p:nvPr/>
        </p:nvSpPr>
        <p:spPr>
          <a:xfrm>
            <a:off x="518246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4D79D5-9B22-4525-B768-6A56D9DDD65D}"/>
              </a:ext>
            </a:extLst>
          </p:cNvPr>
          <p:cNvSpPr/>
          <p:nvPr/>
        </p:nvSpPr>
        <p:spPr>
          <a:xfrm>
            <a:off x="5344471" y="14679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633AC6-8922-405B-869C-082EC8DAD1B1}"/>
              </a:ext>
            </a:extLst>
          </p:cNvPr>
          <p:cNvSpPr/>
          <p:nvPr/>
        </p:nvSpPr>
        <p:spPr>
          <a:xfrm>
            <a:off x="5504843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0C7223-6DC1-47D3-A972-2BAEFFC8F078}"/>
              </a:ext>
            </a:extLst>
          </p:cNvPr>
          <p:cNvSpPr/>
          <p:nvPr/>
        </p:nvSpPr>
        <p:spPr>
          <a:xfrm>
            <a:off x="5666847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A0BB26-DB1C-4F70-B34C-09DEBC5DDACD}"/>
              </a:ext>
            </a:extLst>
          </p:cNvPr>
          <p:cNvSpPr/>
          <p:nvPr/>
        </p:nvSpPr>
        <p:spPr>
          <a:xfrm>
            <a:off x="5826400" y="14543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E1D084-6A0B-4761-897B-56C552421342}"/>
              </a:ext>
            </a:extLst>
          </p:cNvPr>
          <p:cNvSpPr/>
          <p:nvPr/>
        </p:nvSpPr>
        <p:spPr>
          <a:xfrm>
            <a:off x="2121766" y="146601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3E126-F4CE-463C-9915-C3B52B09082F}"/>
              </a:ext>
            </a:extLst>
          </p:cNvPr>
          <p:cNvSpPr/>
          <p:nvPr/>
        </p:nvSpPr>
        <p:spPr>
          <a:xfrm>
            <a:off x="2281455" y="146601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7DC02A-2D13-4F89-AD4B-C7462FC8E362}"/>
              </a:ext>
            </a:extLst>
          </p:cNvPr>
          <p:cNvSpPr/>
          <p:nvPr/>
        </p:nvSpPr>
        <p:spPr>
          <a:xfrm>
            <a:off x="5986648" y="145430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43206B-683B-4B5D-9608-DFE5208533CD}"/>
              </a:ext>
            </a:extLst>
          </p:cNvPr>
          <p:cNvSpPr/>
          <p:nvPr/>
        </p:nvSpPr>
        <p:spPr>
          <a:xfrm>
            <a:off x="6145575" y="14543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82311F-A98A-4F02-8D6D-32632D27174D}"/>
              </a:ext>
            </a:extLst>
          </p:cNvPr>
          <p:cNvSpPr/>
          <p:nvPr/>
        </p:nvSpPr>
        <p:spPr>
          <a:xfrm>
            <a:off x="6309024" y="14542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2A2980-129F-469F-B70B-39FFDB8F9CCE}"/>
              </a:ext>
            </a:extLst>
          </p:cNvPr>
          <p:cNvSpPr/>
          <p:nvPr/>
        </p:nvSpPr>
        <p:spPr>
          <a:xfrm>
            <a:off x="6466945" y="14542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2C0F86-B5D4-4AEE-97A1-00A5F053113B}"/>
              </a:ext>
            </a:extLst>
          </p:cNvPr>
          <p:cNvSpPr/>
          <p:nvPr/>
        </p:nvSpPr>
        <p:spPr>
          <a:xfrm>
            <a:off x="6785091" y="14493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24B684-109C-446C-B637-195C92AE7064}"/>
              </a:ext>
            </a:extLst>
          </p:cNvPr>
          <p:cNvSpPr/>
          <p:nvPr/>
        </p:nvSpPr>
        <p:spPr>
          <a:xfrm>
            <a:off x="1800623" y="14660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5C59E8-8A65-4985-81C9-2782B12F17FA}"/>
              </a:ext>
            </a:extLst>
          </p:cNvPr>
          <p:cNvSpPr/>
          <p:nvPr/>
        </p:nvSpPr>
        <p:spPr>
          <a:xfrm>
            <a:off x="1961866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63EB50-2A6A-48F9-9181-8D07C4F711BD}"/>
              </a:ext>
            </a:extLst>
          </p:cNvPr>
          <p:cNvSpPr/>
          <p:nvPr/>
        </p:nvSpPr>
        <p:spPr>
          <a:xfrm>
            <a:off x="6631400" y="14493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60A0F2-FC31-4728-94B9-8E83E3E28512}"/>
              </a:ext>
            </a:extLst>
          </p:cNvPr>
          <p:cNvSpPr/>
          <p:nvPr/>
        </p:nvSpPr>
        <p:spPr>
          <a:xfrm>
            <a:off x="7113504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6C58CE-9F03-4566-AE14-5BF3EAF014BB}"/>
              </a:ext>
            </a:extLst>
          </p:cNvPr>
          <p:cNvSpPr/>
          <p:nvPr/>
        </p:nvSpPr>
        <p:spPr>
          <a:xfrm>
            <a:off x="6945245" y="144932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279E6A-8AE1-4437-927C-F832D0D6AB6C}"/>
              </a:ext>
            </a:extLst>
          </p:cNvPr>
          <p:cNvSpPr/>
          <p:nvPr/>
        </p:nvSpPr>
        <p:spPr>
          <a:xfrm>
            <a:off x="1475643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840573-22E0-4DC4-A901-08B14067CCFC}"/>
              </a:ext>
            </a:extLst>
          </p:cNvPr>
          <p:cNvSpPr/>
          <p:nvPr/>
        </p:nvSpPr>
        <p:spPr>
          <a:xfrm>
            <a:off x="1638260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054881-B975-4CE5-9013-1B79E703E561}"/>
              </a:ext>
            </a:extLst>
          </p:cNvPr>
          <p:cNvSpPr txBox="1"/>
          <p:nvPr/>
        </p:nvSpPr>
        <p:spPr>
          <a:xfrm>
            <a:off x="3659153" y="907362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FDA0885-44F9-4BA1-A911-23940ACF8CA4}"/>
              </a:ext>
            </a:extLst>
          </p:cNvPr>
          <p:cNvSpPr/>
          <p:nvPr/>
        </p:nvSpPr>
        <p:spPr>
          <a:xfrm>
            <a:off x="7625433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FE0556F-EF47-4D8A-821B-061953592713}"/>
              </a:ext>
            </a:extLst>
          </p:cNvPr>
          <p:cNvSpPr/>
          <p:nvPr/>
        </p:nvSpPr>
        <p:spPr>
          <a:xfrm>
            <a:off x="7958652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6A88FC-9637-4012-B648-3FA0A68EB3E3}"/>
              </a:ext>
            </a:extLst>
          </p:cNvPr>
          <p:cNvSpPr txBox="1"/>
          <p:nvPr/>
        </p:nvSpPr>
        <p:spPr>
          <a:xfrm>
            <a:off x="7488452" y="977468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2FE31C64-43E7-4C2C-ACBF-038585610456}"/>
              </a:ext>
            </a:extLst>
          </p:cNvPr>
          <p:cNvSpPr/>
          <p:nvPr/>
        </p:nvSpPr>
        <p:spPr>
          <a:xfrm>
            <a:off x="8303184" y="1447898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E9C9F2E-6AB9-4D60-A838-BA425565923A}"/>
              </a:ext>
            </a:extLst>
          </p:cNvPr>
          <p:cNvSpPr/>
          <p:nvPr/>
        </p:nvSpPr>
        <p:spPr>
          <a:xfrm>
            <a:off x="8988128" y="1437087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497D3-6369-4367-9886-BC50F4124100}"/>
              </a:ext>
            </a:extLst>
          </p:cNvPr>
          <p:cNvSpPr txBox="1"/>
          <p:nvPr/>
        </p:nvSpPr>
        <p:spPr>
          <a:xfrm>
            <a:off x="8155511" y="992633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B66295-FE29-4DFB-ADF3-F7FCABAAA648}"/>
              </a:ext>
            </a:extLst>
          </p:cNvPr>
          <p:cNvSpPr txBox="1"/>
          <p:nvPr/>
        </p:nvSpPr>
        <p:spPr>
          <a:xfrm>
            <a:off x="8812690" y="992293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748EB-8913-4E33-A5C6-41ADB7374292}"/>
              </a:ext>
            </a:extLst>
          </p:cNvPr>
          <p:cNvSpPr/>
          <p:nvPr/>
        </p:nvSpPr>
        <p:spPr>
          <a:xfrm rot="5400000">
            <a:off x="9674548" y="15781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6C6CFF4-68FB-4741-B3FB-199540E92123}"/>
              </a:ext>
            </a:extLst>
          </p:cNvPr>
          <p:cNvSpPr/>
          <p:nvPr/>
        </p:nvSpPr>
        <p:spPr>
          <a:xfrm rot="5400000">
            <a:off x="9913434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17B896C-E530-4BE0-A9FB-A0A48E61C866}"/>
              </a:ext>
            </a:extLst>
          </p:cNvPr>
          <p:cNvSpPr/>
          <p:nvPr/>
        </p:nvSpPr>
        <p:spPr>
          <a:xfrm rot="5400000">
            <a:off x="10625337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64D0709-CF60-4780-BAE5-25979AAC039E}"/>
              </a:ext>
            </a:extLst>
          </p:cNvPr>
          <p:cNvSpPr/>
          <p:nvPr/>
        </p:nvSpPr>
        <p:spPr>
          <a:xfrm rot="5400000">
            <a:off x="1014521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2420D2-9F75-4926-9436-2283500B3F07}"/>
              </a:ext>
            </a:extLst>
          </p:cNvPr>
          <p:cNvSpPr/>
          <p:nvPr/>
        </p:nvSpPr>
        <p:spPr>
          <a:xfrm rot="5400000">
            <a:off x="1038724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76FE1DB7-AB64-475B-B778-E74A203DBE0A}"/>
              </a:ext>
            </a:extLst>
          </p:cNvPr>
          <p:cNvSpPr/>
          <p:nvPr/>
        </p:nvSpPr>
        <p:spPr>
          <a:xfrm>
            <a:off x="11635979" y="146218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9829D4-643C-4F58-B7AF-D6F5FA2777E5}"/>
              </a:ext>
            </a:extLst>
          </p:cNvPr>
          <p:cNvSpPr txBox="1"/>
          <p:nvPr/>
        </p:nvSpPr>
        <p:spPr>
          <a:xfrm>
            <a:off x="9889985" y="984692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D3742A-933A-412C-94C7-59F15F9A9010}"/>
              </a:ext>
            </a:extLst>
          </p:cNvPr>
          <p:cNvSpPr txBox="1"/>
          <p:nvPr/>
        </p:nvSpPr>
        <p:spPr>
          <a:xfrm>
            <a:off x="11441207" y="984692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015353-B907-41C5-A122-4F6BDB642F78}"/>
              </a:ext>
            </a:extLst>
          </p:cNvPr>
          <p:cNvSpPr txBox="1"/>
          <p:nvPr/>
        </p:nvSpPr>
        <p:spPr>
          <a:xfrm>
            <a:off x="9794448" y="641094"/>
            <a:ext cx="239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2555 AA       -%</a:t>
            </a:r>
          </a:p>
        </p:txBody>
      </p:sp>
      <p:sp>
        <p:nvSpPr>
          <p:cNvPr id="120" name="Flowchart: Terminator 119">
            <a:extLst>
              <a:ext uri="{FF2B5EF4-FFF2-40B4-BE49-F238E27FC236}">
                <a16:creationId xmlns:a16="http://schemas.microsoft.com/office/drawing/2014/main" id="{9AAADBFA-7BFC-4255-AF81-2EFA6818A3DE}"/>
              </a:ext>
            </a:extLst>
          </p:cNvPr>
          <p:cNvSpPr/>
          <p:nvPr/>
        </p:nvSpPr>
        <p:spPr>
          <a:xfrm>
            <a:off x="1374411" y="2618250"/>
            <a:ext cx="1013226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403989E-2B79-4705-AAC6-860387B6E59F}"/>
              </a:ext>
            </a:extLst>
          </p:cNvPr>
          <p:cNvSpPr/>
          <p:nvPr/>
        </p:nvSpPr>
        <p:spPr>
          <a:xfrm>
            <a:off x="2447593" y="2554719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173182-1009-4004-B078-304363F12452}"/>
              </a:ext>
            </a:extLst>
          </p:cNvPr>
          <p:cNvSpPr/>
          <p:nvPr/>
        </p:nvSpPr>
        <p:spPr>
          <a:xfrm>
            <a:off x="2614257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3E31D14-D777-4CA8-AB46-8C1F7E050BEC}"/>
              </a:ext>
            </a:extLst>
          </p:cNvPr>
          <p:cNvSpPr/>
          <p:nvPr/>
        </p:nvSpPr>
        <p:spPr>
          <a:xfrm>
            <a:off x="2779499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E6DC82C-87C9-451C-A8D0-0F7EDE1EA3CA}"/>
              </a:ext>
            </a:extLst>
          </p:cNvPr>
          <p:cNvSpPr/>
          <p:nvPr/>
        </p:nvSpPr>
        <p:spPr>
          <a:xfrm>
            <a:off x="2947104" y="2554718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2243B5-08BC-4EEA-9D0A-5E580623E8F6}"/>
              </a:ext>
            </a:extLst>
          </p:cNvPr>
          <p:cNvSpPr/>
          <p:nvPr/>
        </p:nvSpPr>
        <p:spPr>
          <a:xfrm>
            <a:off x="3116830" y="2554718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3E29AF6-CC04-4F2F-854C-74C694F52994}"/>
              </a:ext>
            </a:extLst>
          </p:cNvPr>
          <p:cNvSpPr/>
          <p:nvPr/>
        </p:nvSpPr>
        <p:spPr>
          <a:xfrm>
            <a:off x="3281492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4D8B6D0-B28E-4A5C-A861-5A197543F158}"/>
              </a:ext>
            </a:extLst>
          </p:cNvPr>
          <p:cNvSpPr/>
          <p:nvPr/>
        </p:nvSpPr>
        <p:spPr>
          <a:xfrm>
            <a:off x="3595716" y="2543005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02F134-5A98-45B1-AFD2-49C2064913C0}"/>
              </a:ext>
            </a:extLst>
          </p:cNvPr>
          <p:cNvSpPr/>
          <p:nvPr/>
        </p:nvSpPr>
        <p:spPr>
          <a:xfrm>
            <a:off x="3761681" y="255471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4F702AD9-0676-4A3E-8D05-90C7770E016C}"/>
              </a:ext>
            </a:extLst>
          </p:cNvPr>
          <p:cNvSpPr/>
          <p:nvPr/>
        </p:nvSpPr>
        <p:spPr>
          <a:xfrm>
            <a:off x="7280365" y="25379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F7AA81D-9E4F-4AE8-8C32-42F2477FB226}"/>
              </a:ext>
            </a:extLst>
          </p:cNvPr>
          <p:cNvSpPr/>
          <p:nvPr/>
        </p:nvSpPr>
        <p:spPr>
          <a:xfrm>
            <a:off x="393139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632F3E-794A-444E-A628-C513D0678172}"/>
              </a:ext>
            </a:extLst>
          </p:cNvPr>
          <p:cNvSpPr/>
          <p:nvPr/>
        </p:nvSpPr>
        <p:spPr>
          <a:xfrm>
            <a:off x="4097231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1173CFE-D63E-444D-89BB-DD538DF6DB2F}"/>
              </a:ext>
            </a:extLst>
          </p:cNvPr>
          <p:cNvSpPr/>
          <p:nvPr/>
        </p:nvSpPr>
        <p:spPr>
          <a:xfrm>
            <a:off x="4258419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89523A-C878-48CB-8D9F-7040A3177C96}"/>
              </a:ext>
            </a:extLst>
          </p:cNvPr>
          <p:cNvSpPr/>
          <p:nvPr/>
        </p:nvSpPr>
        <p:spPr>
          <a:xfrm>
            <a:off x="4419607" y="25430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CDA641C-5155-4296-8D03-885C90204DC9}"/>
              </a:ext>
            </a:extLst>
          </p:cNvPr>
          <p:cNvSpPr/>
          <p:nvPr/>
        </p:nvSpPr>
        <p:spPr>
          <a:xfrm>
            <a:off x="3440741" y="2554717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6A38232-6307-40D6-849E-5AEC58F0EE70}"/>
              </a:ext>
            </a:extLst>
          </p:cNvPr>
          <p:cNvSpPr/>
          <p:nvPr/>
        </p:nvSpPr>
        <p:spPr>
          <a:xfrm>
            <a:off x="4566952" y="25430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5AB0302-8328-4D1F-AE33-615F8793AA61}"/>
              </a:ext>
            </a:extLst>
          </p:cNvPr>
          <p:cNvSpPr/>
          <p:nvPr/>
        </p:nvSpPr>
        <p:spPr>
          <a:xfrm>
            <a:off x="4712718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73E7E2-51B6-4E9E-98FF-F37BE548A52F}"/>
              </a:ext>
            </a:extLst>
          </p:cNvPr>
          <p:cNvSpPr/>
          <p:nvPr/>
        </p:nvSpPr>
        <p:spPr>
          <a:xfrm>
            <a:off x="4858659" y="25430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A4E6718-C05E-4CB8-8772-7C7E18D8DF5C}"/>
              </a:ext>
            </a:extLst>
          </p:cNvPr>
          <p:cNvSpPr/>
          <p:nvPr/>
        </p:nvSpPr>
        <p:spPr>
          <a:xfrm>
            <a:off x="5015250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3B9BCE7-C405-4F0F-9278-0FE33583947A}"/>
              </a:ext>
            </a:extLst>
          </p:cNvPr>
          <p:cNvSpPr/>
          <p:nvPr/>
        </p:nvSpPr>
        <p:spPr>
          <a:xfrm>
            <a:off x="5182439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CC8EFD4-B04E-474B-AE97-14361055A42D}"/>
              </a:ext>
            </a:extLst>
          </p:cNvPr>
          <p:cNvSpPr/>
          <p:nvPr/>
        </p:nvSpPr>
        <p:spPr>
          <a:xfrm>
            <a:off x="5344443" y="255660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71C76EA-A38F-4852-98A9-A0FD9D19095E}"/>
              </a:ext>
            </a:extLst>
          </p:cNvPr>
          <p:cNvSpPr/>
          <p:nvPr/>
        </p:nvSpPr>
        <p:spPr>
          <a:xfrm>
            <a:off x="5504815" y="25547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94379F5-2E64-4BAD-A849-53429132BDF3}"/>
              </a:ext>
            </a:extLst>
          </p:cNvPr>
          <p:cNvSpPr/>
          <p:nvPr/>
        </p:nvSpPr>
        <p:spPr>
          <a:xfrm>
            <a:off x="5666819" y="25430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4CB9E36-3A05-4860-936E-2DAF5641DA2A}"/>
              </a:ext>
            </a:extLst>
          </p:cNvPr>
          <p:cNvSpPr/>
          <p:nvPr/>
        </p:nvSpPr>
        <p:spPr>
          <a:xfrm>
            <a:off x="5826372" y="25430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7B5A953-7D61-4D59-8ECE-A352AF0EB7ED}"/>
              </a:ext>
            </a:extLst>
          </p:cNvPr>
          <p:cNvSpPr/>
          <p:nvPr/>
        </p:nvSpPr>
        <p:spPr>
          <a:xfrm>
            <a:off x="2121738" y="25547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5CD7C34-02E0-478B-8A80-B7E351C74EB0}"/>
              </a:ext>
            </a:extLst>
          </p:cNvPr>
          <p:cNvSpPr/>
          <p:nvPr/>
        </p:nvSpPr>
        <p:spPr>
          <a:xfrm>
            <a:off x="2281427" y="255471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D89FB89-47D3-4CA8-AC3E-3BC07EF05F1D}"/>
              </a:ext>
            </a:extLst>
          </p:cNvPr>
          <p:cNvSpPr/>
          <p:nvPr/>
        </p:nvSpPr>
        <p:spPr>
          <a:xfrm>
            <a:off x="5986620" y="25430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22F591B-C1AB-41CB-92D5-AFCD934494D7}"/>
              </a:ext>
            </a:extLst>
          </p:cNvPr>
          <p:cNvSpPr/>
          <p:nvPr/>
        </p:nvSpPr>
        <p:spPr>
          <a:xfrm>
            <a:off x="6145547" y="254300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95B5599-C43B-45D3-AD82-5EB15EF08C7D}"/>
              </a:ext>
            </a:extLst>
          </p:cNvPr>
          <p:cNvSpPr/>
          <p:nvPr/>
        </p:nvSpPr>
        <p:spPr>
          <a:xfrm>
            <a:off x="6308996" y="25430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BF3AE42-315E-49F0-9F94-AC36FF4C2248}"/>
              </a:ext>
            </a:extLst>
          </p:cNvPr>
          <p:cNvSpPr/>
          <p:nvPr/>
        </p:nvSpPr>
        <p:spPr>
          <a:xfrm>
            <a:off x="6466917" y="25429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10FC9A3-1DB0-4C35-BF52-434F8C63F1AA}"/>
              </a:ext>
            </a:extLst>
          </p:cNvPr>
          <p:cNvSpPr/>
          <p:nvPr/>
        </p:nvSpPr>
        <p:spPr>
          <a:xfrm>
            <a:off x="6785063" y="25380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6B6CA7B-2EC9-4782-8C24-3C3F83103313}"/>
              </a:ext>
            </a:extLst>
          </p:cNvPr>
          <p:cNvSpPr/>
          <p:nvPr/>
        </p:nvSpPr>
        <p:spPr>
          <a:xfrm>
            <a:off x="1800595" y="255471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525F894-6081-49EB-B4EE-388FF43ACF5C}"/>
              </a:ext>
            </a:extLst>
          </p:cNvPr>
          <p:cNvSpPr/>
          <p:nvPr/>
        </p:nvSpPr>
        <p:spPr>
          <a:xfrm>
            <a:off x="1961838" y="25472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FE56E9E-BB7D-420E-8541-05B41A8ED61C}"/>
              </a:ext>
            </a:extLst>
          </p:cNvPr>
          <p:cNvSpPr/>
          <p:nvPr/>
        </p:nvSpPr>
        <p:spPr>
          <a:xfrm>
            <a:off x="6631372" y="2538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4057009-D371-4432-9CB4-ACB60F8979A6}"/>
              </a:ext>
            </a:extLst>
          </p:cNvPr>
          <p:cNvSpPr/>
          <p:nvPr/>
        </p:nvSpPr>
        <p:spPr>
          <a:xfrm>
            <a:off x="7113476" y="25472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1A3C667-69AB-4373-822A-7F7DADF0CFA9}"/>
              </a:ext>
            </a:extLst>
          </p:cNvPr>
          <p:cNvSpPr/>
          <p:nvPr/>
        </p:nvSpPr>
        <p:spPr>
          <a:xfrm>
            <a:off x="6945217" y="25380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20AB7B2-C5A4-45A3-BAA0-469F9F5F7FD0}"/>
              </a:ext>
            </a:extLst>
          </p:cNvPr>
          <p:cNvSpPr/>
          <p:nvPr/>
        </p:nvSpPr>
        <p:spPr>
          <a:xfrm>
            <a:off x="1475615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A2F89D6-B285-4657-9EF8-5857A2B96B9E}"/>
              </a:ext>
            </a:extLst>
          </p:cNvPr>
          <p:cNvSpPr/>
          <p:nvPr/>
        </p:nvSpPr>
        <p:spPr>
          <a:xfrm>
            <a:off x="1638232" y="2538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06BB7974-70CC-41B2-ADF0-147570FDA13B}"/>
              </a:ext>
            </a:extLst>
          </p:cNvPr>
          <p:cNvSpPr/>
          <p:nvPr/>
        </p:nvSpPr>
        <p:spPr>
          <a:xfrm>
            <a:off x="7625405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40B31F9E-7583-4DDE-8155-BD8936316D9B}"/>
              </a:ext>
            </a:extLst>
          </p:cNvPr>
          <p:cNvSpPr/>
          <p:nvPr/>
        </p:nvSpPr>
        <p:spPr>
          <a:xfrm>
            <a:off x="7958624" y="253659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Isosceles Triangle 161">
            <a:extLst>
              <a:ext uri="{FF2B5EF4-FFF2-40B4-BE49-F238E27FC236}">
                <a16:creationId xmlns:a16="http://schemas.microsoft.com/office/drawing/2014/main" id="{4B8A29DB-9AEA-433C-8B68-2019BC5BB37E}"/>
              </a:ext>
            </a:extLst>
          </p:cNvPr>
          <p:cNvSpPr/>
          <p:nvPr/>
        </p:nvSpPr>
        <p:spPr>
          <a:xfrm>
            <a:off x="8280915" y="254299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727D3BAA-658D-4CD0-929C-2D0955CFB929}"/>
              </a:ext>
            </a:extLst>
          </p:cNvPr>
          <p:cNvSpPr/>
          <p:nvPr/>
        </p:nvSpPr>
        <p:spPr>
          <a:xfrm>
            <a:off x="8801580" y="253659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B556EAB0-F0DA-4909-B79B-22C8B1DE26DE}"/>
              </a:ext>
            </a:extLst>
          </p:cNvPr>
          <p:cNvSpPr/>
          <p:nvPr/>
        </p:nvSpPr>
        <p:spPr>
          <a:xfrm rot="5400000">
            <a:off x="924350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7AF6CF2-1037-4831-9397-A8D416A06C8A}"/>
              </a:ext>
            </a:extLst>
          </p:cNvPr>
          <p:cNvSpPr/>
          <p:nvPr/>
        </p:nvSpPr>
        <p:spPr>
          <a:xfrm rot="5400000">
            <a:off x="9469499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36B4755-754C-4AE6-8DBE-340A2223805E}"/>
              </a:ext>
            </a:extLst>
          </p:cNvPr>
          <p:cNvSpPr/>
          <p:nvPr/>
        </p:nvSpPr>
        <p:spPr>
          <a:xfrm rot="5400000">
            <a:off x="10156597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79808DE-2F79-46C6-91E6-90D5D3A76563}"/>
              </a:ext>
            </a:extLst>
          </p:cNvPr>
          <p:cNvSpPr/>
          <p:nvPr/>
        </p:nvSpPr>
        <p:spPr>
          <a:xfrm rot="5400000">
            <a:off x="9702881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899BFCF-F56E-4C52-B3D3-3DF777365AF8}"/>
              </a:ext>
            </a:extLst>
          </p:cNvPr>
          <p:cNvSpPr/>
          <p:nvPr/>
        </p:nvSpPr>
        <p:spPr>
          <a:xfrm rot="5400000">
            <a:off x="9927913" y="26732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Diamond 170">
            <a:extLst>
              <a:ext uri="{FF2B5EF4-FFF2-40B4-BE49-F238E27FC236}">
                <a16:creationId xmlns:a16="http://schemas.microsoft.com/office/drawing/2014/main" id="{65CA3A66-F9BC-4B73-BD5C-27B447E2785F}"/>
              </a:ext>
            </a:extLst>
          </p:cNvPr>
          <p:cNvSpPr/>
          <p:nvPr/>
        </p:nvSpPr>
        <p:spPr>
          <a:xfrm>
            <a:off x="11321994" y="2561919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8F8C21C6-D5D0-43E1-99F3-7C7B9B4A63E4}"/>
              </a:ext>
            </a:extLst>
          </p:cNvPr>
          <p:cNvSpPr/>
          <p:nvPr/>
        </p:nvSpPr>
        <p:spPr>
          <a:xfrm rot="5400000">
            <a:off x="10388599" y="2669148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581980B-F47E-44CE-ACC2-04C43503CC67}"/>
              </a:ext>
            </a:extLst>
          </p:cNvPr>
          <p:cNvSpPr txBox="1"/>
          <p:nvPr/>
        </p:nvSpPr>
        <p:spPr>
          <a:xfrm>
            <a:off x="-15096" y="2535181"/>
            <a:ext cx="110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Mouse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3D35117-1FA7-4324-AC00-FB575C90A60F}"/>
              </a:ext>
            </a:extLst>
          </p:cNvPr>
          <p:cNvSpPr txBox="1"/>
          <p:nvPr/>
        </p:nvSpPr>
        <p:spPr>
          <a:xfrm>
            <a:off x="9784996" y="2091524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2531 AA   90.73%</a:t>
            </a:r>
          </a:p>
        </p:txBody>
      </p:sp>
      <p:sp>
        <p:nvSpPr>
          <p:cNvPr id="229" name="Flowchart: Terminator 228">
            <a:extLst>
              <a:ext uri="{FF2B5EF4-FFF2-40B4-BE49-F238E27FC236}">
                <a16:creationId xmlns:a16="http://schemas.microsoft.com/office/drawing/2014/main" id="{2D1DE089-A101-4C6A-8023-0F5A3576E3ED}"/>
              </a:ext>
            </a:extLst>
          </p:cNvPr>
          <p:cNvSpPr/>
          <p:nvPr/>
        </p:nvSpPr>
        <p:spPr>
          <a:xfrm>
            <a:off x="1373603" y="3691679"/>
            <a:ext cx="938198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9D63D6C-7DE8-4E98-AA8C-2C635E985F75}"/>
              </a:ext>
            </a:extLst>
          </p:cNvPr>
          <p:cNvSpPr/>
          <p:nvPr/>
        </p:nvSpPr>
        <p:spPr>
          <a:xfrm>
            <a:off x="2446785" y="362814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41A0BCB-035F-4E18-8E63-3E284629A220}"/>
              </a:ext>
            </a:extLst>
          </p:cNvPr>
          <p:cNvSpPr/>
          <p:nvPr/>
        </p:nvSpPr>
        <p:spPr>
          <a:xfrm>
            <a:off x="2613449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B734F5F-AB9B-4A66-9256-A9FCE00F6470}"/>
              </a:ext>
            </a:extLst>
          </p:cNvPr>
          <p:cNvSpPr/>
          <p:nvPr/>
        </p:nvSpPr>
        <p:spPr>
          <a:xfrm>
            <a:off x="2778691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63D3A51-75CE-44A4-B3A9-13F91F246BFF}"/>
              </a:ext>
            </a:extLst>
          </p:cNvPr>
          <p:cNvSpPr/>
          <p:nvPr/>
        </p:nvSpPr>
        <p:spPr>
          <a:xfrm>
            <a:off x="2946296" y="362814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F51984B-2301-498C-89F4-872AE5470976}"/>
              </a:ext>
            </a:extLst>
          </p:cNvPr>
          <p:cNvSpPr/>
          <p:nvPr/>
        </p:nvSpPr>
        <p:spPr>
          <a:xfrm>
            <a:off x="3116022" y="362814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BE060E7D-D075-43CD-A58E-2B29419C8CC0}"/>
              </a:ext>
            </a:extLst>
          </p:cNvPr>
          <p:cNvSpPr/>
          <p:nvPr/>
        </p:nvSpPr>
        <p:spPr>
          <a:xfrm>
            <a:off x="3280684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F2165EC-2893-4729-9E85-0E508B26BCA0}"/>
              </a:ext>
            </a:extLst>
          </p:cNvPr>
          <p:cNvSpPr/>
          <p:nvPr/>
        </p:nvSpPr>
        <p:spPr>
          <a:xfrm>
            <a:off x="3594908" y="361643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2DE30FB-3452-40BC-AA51-27C117AFAAF0}"/>
              </a:ext>
            </a:extLst>
          </p:cNvPr>
          <p:cNvSpPr/>
          <p:nvPr/>
        </p:nvSpPr>
        <p:spPr>
          <a:xfrm>
            <a:off x="3760873" y="362814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A1F399E9-C466-495C-A7DD-2824D7141F8E}"/>
              </a:ext>
            </a:extLst>
          </p:cNvPr>
          <p:cNvSpPr/>
          <p:nvPr/>
        </p:nvSpPr>
        <p:spPr>
          <a:xfrm>
            <a:off x="7098479" y="361232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51C87E1-361F-45E8-B68A-93C4EFF547C2}"/>
              </a:ext>
            </a:extLst>
          </p:cNvPr>
          <p:cNvSpPr/>
          <p:nvPr/>
        </p:nvSpPr>
        <p:spPr>
          <a:xfrm>
            <a:off x="393059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5F87C09-FB73-4F29-B314-BD3990274A2C}"/>
              </a:ext>
            </a:extLst>
          </p:cNvPr>
          <p:cNvSpPr/>
          <p:nvPr/>
        </p:nvSpPr>
        <p:spPr>
          <a:xfrm>
            <a:off x="4096423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53FF05B-1049-45C8-A7FC-8B46A66EBEAB}"/>
              </a:ext>
            </a:extLst>
          </p:cNvPr>
          <p:cNvSpPr/>
          <p:nvPr/>
        </p:nvSpPr>
        <p:spPr>
          <a:xfrm>
            <a:off x="4257611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3B54ED7-2616-4FC0-AA29-118572EA2429}"/>
              </a:ext>
            </a:extLst>
          </p:cNvPr>
          <p:cNvSpPr/>
          <p:nvPr/>
        </p:nvSpPr>
        <p:spPr>
          <a:xfrm>
            <a:off x="4418799" y="361643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B883955-48BD-4F81-A943-6194DDCA41D0}"/>
              </a:ext>
            </a:extLst>
          </p:cNvPr>
          <p:cNvSpPr/>
          <p:nvPr/>
        </p:nvSpPr>
        <p:spPr>
          <a:xfrm>
            <a:off x="3439933" y="362814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F01D5F8-7EA9-4E84-ACCB-77C6DE8D991F}"/>
              </a:ext>
            </a:extLst>
          </p:cNvPr>
          <p:cNvSpPr/>
          <p:nvPr/>
        </p:nvSpPr>
        <p:spPr>
          <a:xfrm>
            <a:off x="4566144" y="361643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B9B8C15-603D-4FDB-8730-E5BFF315AE9A}"/>
              </a:ext>
            </a:extLst>
          </p:cNvPr>
          <p:cNvSpPr/>
          <p:nvPr/>
        </p:nvSpPr>
        <p:spPr>
          <a:xfrm>
            <a:off x="4711910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13A18FC-673E-4210-B6EA-87EA68303572}"/>
              </a:ext>
            </a:extLst>
          </p:cNvPr>
          <p:cNvSpPr/>
          <p:nvPr/>
        </p:nvSpPr>
        <p:spPr>
          <a:xfrm>
            <a:off x="4857851" y="361643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D56B4A8-68EA-4C86-85C2-E6903C802FA0}"/>
              </a:ext>
            </a:extLst>
          </p:cNvPr>
          <p:cNvSpPr/>
          <p:nvPr/>
        </p:nvSpPr>
        <p:spPr>
          <a:xfrm>
            <a:off x="5014442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7B26CC7-FB65-421E-A48E-C99C92EFB239}"/>
              </a:ext>
            </a:extLst>
          </p:cNvPr>
          <p:cNvSpPr/>
          <p:nvPr/>
        </p:nvSpPr>
        <p:spPr>
          <a:xfrm>
            <a:off x="5181631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47F0FB5-4507-4193-AEAF-75A773289607}"/>
              </a:ext>
            </a:extLst>
          </p:cNvPr>
          <p:cNvSpPr/>
          <p:nvPr/>
        </p:nvSpPr>
        <p:spPr>
          <a:xfrm>
            <a:off x="5343635" y="363003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FFAA2D2-5E19-4517-B520-B99AFE5E2D6A}"/>
              </a:ext>
            </a:extLst>
          </p:cNvPr>
          <p:cNvSpPr/>
          <p:nvPr/>
        </p:nvSpPr>
        <p:spPr>
          <a:xfrm>
            <a:off x="5504007" y="36281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F354396-41AB-4F2A-AC53-4347477294DA}"/>
              </a:ext>
            </a:extLst>
          </p:cNvPr>
          <p:cNvSpPr/>
          <p:nvPr/>
        </p:nvSpPr>
        <p:spPr>
          <a:xfrm>
            <a:off x="5666011" y="361643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E5E445F-CBAE-4485-B16D-DBDD0077125D}"/>
              </a:ext>
            </a:extLst>
          </p:cNvPr>
          <p:cNvSpPr/>
          <p:nvPr/>
        </p:nvSpPr>
        <p:spPr>
          <a:xfrm>
            <a:off x="5825564" y="361643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5B7CB7C-7389-479C-9467-A704FAE349F6}"/>
              </a:ext>
            </a:extLst>
          </p:cNvPr>
          <p:cNvSpPr/>
          <p:nvPr/>
        </p:nvSpPr>
        <p:spPr>
          <a:xfrm>
            <a:off x="2120930" y="362814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90649B5E-967F-4829-B674-174AC9B3B3D7}"/>
              </a:ext>
            </a:extLst>
          </p:cNvPr>
          <p:cNvSpPr/>
          <p:nvPr/>
        </p:nvSpPr>
        <p:spPr>
          <a:xfrm>
            <a:off x="2280619" y="362814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10B8381-5F2E-4AE7-B744-5F6055A8828F}"/>
              </a:ext>
            </a:extLst>
          </p:cNvPr>
          <p:cNvSpPr/>
          <p:nvPr/>
        </p:nvSpPr>
        <p:spPr>
          <a:xfrm>
            <a:off x="5985812" y="361643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75C66F2-EDB4-40D5-B2C7-04AB36A4EF0D}"/>
              </a:ext>
            </a:extLst>
          </p:cNvPr>
          <p:cNvSpPr/>
          <p:nvPr/>
        </p:nvSpPr>
        <p:spPr>
          <a:xfrm>
            <a:off x="6144739" y="36164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4076654D-1DB1-4F9F-A9EA-7A7278DEE64F}"/>
              </a:ext>
            </a:extLst>
          </p:cNvPr>
          <p:cNvSpPr/>
          <p:nvPr/>
        </p:nvSpPr>
        <p:spPr>
          <a:xfrm>
            <a:off x="6308188" y="361642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658C401-7497-4FD1-A80A-A2EE8F109940}"/>
              </a:ext>
            </a:extLst>
          </p:cNvPr>
          <p:cNvSpPr/>
          <p:nvPr/>
        </p:nvSpPr>
        <p:spPr>
          <a:xfrm>
            <a:off x="6466109" y="36164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0B0E2C2-DFA9-4C48-B785-3EF84492B0B1}"/>
              </a:ext>
            </a:extLst>
          </p:cNvPr>
          <p:cNvSpPr/>
          <p:nvPr/>
        </p:nvSpPr>
        <p:spPr>
          <a:xfrm>
            <a:off x="6784255" y="361145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1022150E-0C12-4E15-BD67-7286850EA753}"/>
              </a:ext>
            </a:extLst>
          </p:cNvPr>
          <p:cNvSpPr/>
          <p:nvPr/>
        </p:nvSpPr>
        <p:spPr>
          <a:xfrm>
            <a:off x="1799787" y="362814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C8FD55B-7F34-466C-8694-E4715EF0B35C}"/>
              </a:ext>
            </a:extLst>
          </p:cNvPr>
          <p:cNvSpPr/>
          <p:nvPr/>
        </p:nvSpPr>
        <p:spPr>
          <a:xfrm>
            <a:off x="1961030" y="362068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275A073E-6790-45AB-A46A-DDCA10F580B8}"/>
              </a:ext>
            </a:extLst>
          </p:cNvPr>
          <p:cNvSpPr/>
          <p:nvPr/>
        </p:nvSpPr>
        <p:spPr>
          <a:xfrm>
            <a:off x="6630564" y="361146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9BDB880-39E8-43B1-96EB-6630F9965630}"/>
              </a:ext>
            </a:extLst>
          </p:cNvPr>
          <p:cNvSpPr/>
          <p:nvPr/>
        </p:nvSpPr>
        <p:spPr>
          <a:xfrm>
            <a:off x="6944409" y="361145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32D7662-AA90-405E-9952-28FAE56F02AE}"/>
              </a:ext>
            </a:extLst>
          </p:cNvPr>
          <p:cNvSpPr/>
          <p:nvPr/>
        </p:nvSpPr>
        <p:spPr>
          <a:xfrm>
            <a:off x="1474807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D14BBBA-C522-4E66-86D1-6A2FC1C3FE66}"/>
              </a:ext>
            </a:extLst>
          </p:cNvPr>
          <p:cNvSpPr/>
          <p:nvPr/>
        </p:nvSpPr>
        <p:spPr>
          <a:xfrm>
            <a:off x="1637424" y="361145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ADB0E5AB-2710-451C-ABD6-F986A27A1246}"/>
              </a:ext>
            </a:extLst>
          </p:cNvPr>
          <p:cNvSpPr/>
          <p:nvPr/>
        </p:nvSpPr>
        <p:spPr>
          <a:xfrm>
            <a:off x="7375677" y="362068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51A0AE60-9DCE-4F53-811E-417E0AB232F3}"/>
              </a:ext>
            </a:extLst>
          </p:cNvPr>
          <p:cNvSpPr/>
          <p:nvPr/>
        </p:nvSpPr>
        <p:spPr>
          <a:xfrm>
            <a:off x="7657862" y="3616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A537FD93-9A2D-4D44-A823-F1385F626894}"/>
              </a:ext>
            </a:extLst>
          </p:cNvPr>
          <p:cNvSpPr/>
          <p:nvPr/>
        </p:nvSpPr>
        <p:spPr>
          <a:xfrm>
            <a:off x="7929746" y="3615530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Isosceles Triangle 269">
            <a:extLst>
              <a:ext uri="{FF2B5EF4-FFF2-40B4-BE49-F238E27FC236}">
                <a16:creationId xmlns:a16="http://schemas.microsoft.com/office/drawing/2014/main" id="{C4F00792-C859-4948-8534-FFB79186FD40}"/>
              </a:ext>
            </a:extLst>
          </p:cNvPr>
          <p:cNvSpPr/>
          <p:nvPr/>
        </p:nvSpPr>
        <p:spPr>
          <a:xfrm>
            <a:off x="8430130" y="3609803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B76D9EC4-6BCA-4E18-88C6-92EF8C160720}"/>
              </a:ext>
            </a:extLst>
          </p:cNvPr>
          <p:cNvSpPr/>
          <p:nvPr/>
        </p:nvSpPr>
        <p:spPr>
          <a:xfrm rot="5400000">
            <a:off x="8803659" y="374210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2510D525-6945-4A94-B7F5-D93562747544}"/>
              </a:ext>
            </a:extLst>
          </p:cNvPr>
          <p:cNvSpPr/>
          <p:nvPr/>
        </p:nvSpPr>
        <p:spPr>
          <a:xfrm rot="5400000">
            <a:off x="9030440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0625E149-A6CB-4719-8F72-C33828996660}"/>
              </a:ext>
            </a:extLst>
          </p:cNvPr>
          <p:cNvSpPr/>
          <p:nvPr/>
        </p:nvSpPr>
        <p:spPr>
          <a:xfrm rot="5400000">
            <a:off x="9694778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2613185E-C7BE-42F9-B8FE-62BAD2DD1585}"/>
              </a:ext>
            </a:extLst>
          </p:cNvPr>
          <p:cNvSpPr/>
          <p:nvPr/>
        </p:nvSpPr>
        <p:spPr>
          <a:xfrm rot="5400000">
            <a:off x="9252882" y="374534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9C0F843E-D757-4B03-A2AF-FBDD175EF6AF}"/>
              </a:ext>
            </a:extLst>
          </p:cNvPr>
          <p:cNvSpPr/>
          <p:nvPr/>
        </p:nvSpPr>
        <p:spPr>
          <a:xfrm rot="5400000">
            <a:off x="9466879" y="374654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Diamond 275">
            <a:extLst>
              <a:ext uri="{FF2B5EF4-FFF2-40B4-BE49-F238E27FC236}">
                <a16:creationId xmlns:a16="http://schemas.microsoft.com/office/drawing/2014/main" id="{37990B62-B33E-4F05-85A5-9B278272B3C4}"/>
              </a:ext>
            </a:extLst>
          </p:cNvPr>
          <p:cNvSpPr/>
          <p:nvPr/>
        </p:nvSpPr>
        <p:spPr>
          <a:xfrm>
            <a:off x="10610617" y="362218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0382EF5-9278-4F38-AEAB-DFA27C4C59B6}"/>
              </a:ext>
            </a:extLst>
          </p:cNvPr>
          <p:cNvSpPr/>
          <p:nvPr/>
        </p:nvSpPr>
        <p:spPr>
          <a:xfrm rot="5400000">
            <a:off x="9917090" y="376609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Terminator 277">
            <a:extLst>
              <a:ext uri="{FF2B5EF4-FFF2-40B4-BE49-F238E27FC236}">
                <a16:creationId xmlns:a16="http://schemas.microsoft.com/office/drawing/2014/main" id="{4B0C1833-4C2A-4DBA-8507-AC1F1CB6FE0F}"/>
              </a:ext>
            </a:extLst>
          </p:cNvPr>
          <p:cNvSpPr/>
          <p:nvPr/>
        </p:nvSpPr>
        <p:spPr>
          <a:xfrm>
            <a:off x="1337675" y="4671732"/>
            <a:ext cx="10653658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E05B94D-FFB6-4D8F-9598-6DC9803978B7}"/>
              </a:ext>
            </a:extLst>
          </p:cNvPr>
          <p:cNvSpPr/>
          <p:nvPr/>
        </p:nvSpPr>
        <p:spPr>
          <a:xfrm>
            <a:off x="2410856" y="4608201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AB9E2DD-C04E-4243-AFE6-D0D7E75E63A4}"/>
              </a:ext>
            </a:extLst>
          </p:cNvPr>
          <p:cNvSpPr/>
          <p:nvPr/>
        </p:nvSpPr>
        <p:spPr>
          <a:xfrm>
            <a:off x="2577520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936F4361-3502-49E6-BE89-E01E33891C9C}"/>
              </a:ext>
            </a:extLst>
          </p:cNvPr>
          <p:cNvSpPr/>
          <p:nvPr/>
        </p:nvSpPr>
        <p:spPr>
          <a:xfrm>
            <a:off x="2742762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A8FA71C-C8E7-4835-80A3-A012C51210D9}"/>
              </a:ext>
            </a:extLst>
          </p:cNvPr>
          <p:cNvSpPr/>
          <p:nvPr/>
        </p:nvSpPr>
        <p:spPr>
          <a:xfrm>
            <a:off x="2910367" y="4608200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DB28D00-9B73-4A3B-9C1E-7474A566762F}"/>
              </a:ext>
            </a:extLst>
          </p:cNvPr>
          <p:cNvSpPr/>
          <p:nvPr/>
        </p:nvSpPr>
        <p:spPr>
          <a:xfrm>
            <a:off x="3080093" y="460820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63F2A68D-BC5A-4BAE-9740-616CB7B86E1D}"/>
              </a:ext>
            </a:extLst>
          </p:cNvPr>
          <p:cNvSpPr/>
          <p:nvPr/>
        </p:nvSpPr>
        <p:spPr>
          <a:xfrm>
            <a:off x="3244755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B5D94DE4-DD5B-44DF-9638-D850F4D42937}"/>
              </a:ext>
            </a:extLst>
          </p:cNvPr>
          <p:cNvSpPr/>
          <p:nvPr/>
        </p:nvSpPr>
        <p:spPr>
          <a:xfrm>
            <a:off x="3558979" y="459648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C358C500-9931-4871-BC47-26173B5DA3B3}"/>
              </a:ext>
            </a:extLst>
          </p:cNvPr>
          <p:cNvSpPr/>
          <p:nvPr/>
        </p:nvSpPr>
        <p:spPr>
          <a:xfrm>
            <a:off x="3724944" y="460819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840EFC91-F95A-40DF-B3EE-4A0D4C777CA1}"/>
              </a:ext>
            </a:extLst>
          </p:cNvPr>
          <p:cNvSpPr/>
          <p:nvPr/>
        </p:nvSpPr>
        <p:spPr>
          <a:xfrm>
            <a:off x="7243628" y="459138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732DBF54-41E1-4C31-95D7-B72952135F07}"/>
              </a:ext>
            </a:extLst>
          </p:cNvPr>
          <p:cNvSpPr/>
          <p:nvPr/>
        </p:nvSpPr>
        <p:spPr>
          <a:xfrm>
            <a:off x="389466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4989BF17-A3D2-497B-8AD5-C19C57BE3E8C}"/>
              </a:ext>
            </a:extLst>
          </p:cNvPr>
          <p:cNvSpPr/>
          <p:nvPr/>
        </p:nvSpPr>
        <p:spPr>
          <a:xfrm>
            <a:off x="4060494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AB18A43-745F-4704-ACCB-18C24B47AE5B}"/>
              </a:ext>
            </a:extLst>
          </p:cNvPr>
          <p:cNvSpPr/>
          <p:nvPr/>
        </p:nvSpPr>
        <p:spPr>
          <a:xfrm>
            <a:off x="4221682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BCB8079-C210-4F93-B108-A802FE3EE603}"/>
              </a:ext>
            </a:extLst>
          </p:cNvPr>
          <p:cNvSpPr/>
          <p:nvPr/>
        </p:nvSpPr>
        <p:spPr>
          <a:xfrm>
            <a:off x="4382870" y="459648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9BD8E02-D2A1-4DA6-9FC1-39EEC27D3706}"/>
              </a:ext>
            </a:extLst>
          </p:cNvPr>
          <p:cNvSpPr/>
          <p:nvPr/>
        </p:nvSpPr>
        <p:spPr>
          <a:xfrm>
            <a:off x="3404004" y="4608199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4573503-C3F2-4AD5-AB68-C03E984B8137}"/>
              </a:ext>
            </a:extLst>
          </p:cNvPr>
          <p:cNvSpPr/>
          <p:nvPr/>
        </p:nvSpPr>
        <p:spPr>
          <a:xfrm>
            <a:off x="4530215" y="459648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728CDD6D-7B3F-4EE8-A775-3A298AB58CF4}"/>
              </a:ext>
            </a:extLst>
          </p:cNvPr>
          <p:cNvSpPr/>
          <p:nvPr/>
        </p:nvSpPr>
        <p:spPr>
          <a:xfrm>
            <a:off x="4675981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4B2ED556-4BAB-477F-B703-347126266314}"/>
              </a:ext>
            </a:extLst>
          </p:cNvPr>
          <p:cNvSpPr/>
          <p:nvPr/>
        </p:nvSpPr>
        <p:spPr>
          <a:xfrm>
            <a:off x="4821922" y="459648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70AB0D2-184F-441D-BC93-BA972DD5D706}"/>
              </a:ext>
            </a:extLst>
          </p:cNvPr>
          <p:cNvSpPr/>
          <p:nvPr/>
        </p:nvSpPr>
        <p:spPr>
          <a:xfrm>
            <a:off x="4978513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F936F598-231F-4836-9D0C-683BB8381B96}"/>
              </a:ext>
            </a:extLst>
          </p:cNvPr>
          <p:cNvSpPr/>
          <p:nvPr/>
        </p:nvSpPr>
        <p:spPr>
          <a:xfrm>
            <a:off x="5145702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84F9CA3-115B-48FB-8D0C-A96FE36C6EA6}"/>
              </a:ext>
            </a:extLst>
          </p:cNvPr>
          <p:cNvSpPr/>
          <p:nvPr/>
        </p:nvSpPr>
        <p:spPr>
          <a:xfrm>
            <a:off x="5307706" y="461008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769619C5-B2D0-4BE1-9A1F-8EEE40CC8E97}"/>
              </a:ext>
            </a:extLst>
          </p:cNvPr>
          <p:cNvSpPr/>
          <p:nvPr/>
        </p:nvSpPr>
        <p:spPr>
          <a:xfrm>
            <a:off x="5468078" y="46081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C1968A1-2620-4B82-80FC-06D38FE4E9F6}"/>
              </a:ext>
            </a:extLst>
          </p:cNvPr>
          <p:cNvSpPr/>
          <p:nvPr/>
        </p:nvSpPr>
        <p:spPr>
          <a:xfrm>
            <a:off x="5630082" y="459648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89707B9-E822-4815-B5F2-AFE8CCAEC081}"/>
              </a:ext>
            </a:extLst>
          </p:cNvPr>
          <p:cNvSpPr/>
          <p:nvPr/>
        </p:nvSpPr>
        <p:spPr>
          <a:xfrm>
            <a:off x="5789635" y="459648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DE71AF57-92BD-40EC-90BF-6DB01E723F60}"/>
              </a:ext>
            </a:extLst>
          </p:cNvPr>
          <p:cNvSpPr/>
          <p:nvPr/>
        </p:nvSpPr>
        <p:spPr>
          <a:xfrm>
            <a:off x="2085001" y="460819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F256A71A-3A8C-481C-892A-86E3ED7711C2}"/>
              </a:ext>
            </a:extLst>
          </p:cNvPr>
          <p:cNvSpPr/>
          <p:nvPr/>
        </p:nvSpPr>
        <p:spPr>
          <a:xfrm>
            <a:off x="2244690" y="460819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7476861-B809-424F-82FF-97A467D1B478}"/>
              </a:ext>
            </a:extLst>
          </p:cNvPr>
          <p:cNvSpPr/>
          <p:nvPr/>
        </p:nvSpPr>
        <p:spPr>
          <a:xfrm>
            <a:off x="5949883" y="459648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47FEECB-AC73-4576-A5B7-6AE2DC2172A2}"/>
              </a:ext>
            </a:extLst>
          </p:cNvPr>
          <p:cNvSpPr/>
          <p:nvPr/>
        </p:nvSpPr>
        <p:spPr>
          <a:xfrm>
            <a:off x="6108810" y="459648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93A86B3A-9907-4F8F-8AB9-B2EF8936206D}"/>
              </a:ext>
            </a:extLst>
          </p:cNvPr>
          <p:cNvSpPr/>
          <p:nvPr/>
        </p:nvSpPr>
        <p:spPr>
          <a:xfrm>
            <a:off x="6272259" y="459648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7EB8667E-14CC-4B3B-973D-7D89E7012AD0}"/>
              </a:ext>
            </a:extLst>
          </p:cNvPr>
          <p:cNvSpPr/>
          <p:nvPr/>
        </p:nvSpPr>
        <p:spPr>
          <a:xfrm>
            <a:off x="6430180" y="459648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45F7A43-8DB3-4AF7-8317-B6CC7EB3F931}"/>
              </a:ext>
            </a:extLst>
          </p:cNvPr>
          <p:cNvSpPr/>
          <p:nvPr/>
        </p:nvSpPr>
        <p:spPr>
          <a:xfrm>
            <a:off x="6748326" y="459151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1A00D3-DCD7-4B84-AA1B-3473F84E2FFD}"/>
              </a:ext>
            </a:extLst>
          </p:cNvPr>
          <p:cNvSpPr/>
          <p:nvPr/>
        </p:nvSpPr>
        <p:spPr>
          <a:xfrm>
            <a:off x="1763858" y="460819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EF8B1BF6-FD4B-407C-B074-7936C7DF07E2}"/>
              </a:ext>
            </a:extLst>
          </p:cNvPr>
          <p:cNvSpPr/>
          <p:nvPr/>
        </p:nvSpPr>
        <p:spPr>
          <a:xfrm>
            <a:off x="1925101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2D69F32C-F229-46B2-8B37-B57864073A69}"/>
              </a:ext>
            </a:extLst>
          </p:cNvPr>
          <p:cNvSpPr/>
          <p:nvPr/>
        </p:nvSpPr>
        <p:spPr>
          <a:xfrm>
            <a:off x="6594635" y="45915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D30F47A7-9A93-4BB2-AC86-9A1DD7D36120}"/>
              </a:ext>
            </a:extLst>
          </p:cNvPr>
          <p:cNvSpPr/>
          <p:nvPr/>
        </p:nvSpPr>
        <p:spPr>
          <a:xfrm>
            <a:off x="7076739" y="460073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BD14DAA-9E63-4832-9315-AD7B7B2E3DE5}"/>
              </a:ext>
            </a:extLst>
          </p:cNvPr>
          <p:cNvSpPr/>
          <p:nvPr/>
        </p:nvSpPr>
        <p:spPr>
          <a:xfrm>
            <a:off x="6908480" y="45915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A696692-9EED-4C1F-8C16-6E9CFBD71F48}"/>
              </a:ext>
            </a:extLst>
          </p:cNvPr>
          <p:cNvSpPr/>
          <p:nvPr/>
        </p:nvSpPr>
        <p:spPr>
          <a:xfrm>
            <a:off x="1438878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8CF0D19-1BC9-41EF-A7B2-5CBC1C35EA1D}"/>
              </a:ext>
            </a:extLst>
          </p:cNvPr>
          <p:cNvSpPr/>
          <p:nvPr/>
        </p:nvSpPr>
        <p:spPr>
          <a:xfrm>
            <a:off x="1601495" y="459151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C44ABA94-521C-430F-A2DD-F47C1FF72EBA}"/>
              </a:ext>
            </a:extLst>
          </p:cNvPr>
          <p:cNvSpPr/>
          <p:nvPr/>
        </p:nvSpPr>
        <p:spPr>
          <a:xfrm>
            <a:off x="7588668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1D4E06E8-EAA7-4DBC-A156-101558CE1DDE}"/>
              </a:ext>
            </a:extLst>
          </p:cNvPr>
          <p:cNvSpPr/>
          <p:nvPr/>
        </p:nvSpPr>
        <p:spPr>
          <a:xfrm>
            <a:off x="7921887" y="459008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Isosceles Triangle 317">
            <a:extLst>
              <a:ext uri="{FF2B5EF4-FFF2-40B4-BE49-F238E27FC236}">
                <a16:creationId xmlns:a16="http://schemas.microsoft.com/office/drawing/2014/main" id="{429178DE-D480-4B54-8325-9C3CA7BADEB8}"/>
              </a:ext>
            </a:extLst>
          </p:cNvPr>
          <p:cNvSpPr/>
          <p:nvPr/>
        </p:nvSpPr>
        <p:spPr>
          <a:xfrm>
            <a:off x="8244178" y="4596481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Isosceles Triangle 318">
            <a:extLst>
              <a:ext uri="{FF2B5EF4-FFF2-40B4-BE49-F238E27FC236}">
                <a16:creationId xmlns:a16="http://schemas.microsoft.com/office/drawing/2014/main" id="{7AF7775A-9D6E-43BA-82AF-CF3571E4C25C}"/>
              </a:ext>
            </a:extLst>
          </p:cNvPr>
          <p:cNvSpPr/>
          <p:nvPr/>
        </p:nvSpPr>
        <p:spPr>
          <a:xfrm>
            <a:off x="8764843" y="4590081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FAF3646-36F8-4C89-A621-031408EA0414}"/>
              </a:ext>
            </a:extLst>
          </p:cNvPr>
          <p:cNvSpPr/>
          <p:nvPr/>
        </p:nvSpPr>
        <p:spPr>
          <a:xfrm rot="5400000">
            <a:off x="920676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25A1DA66-5D59-49EC-A070-B9B6F7562F5F}"/>
              </a:ext>
            </a:extLst>
          </p:cNvPr>
          <p:cNvSpPr/>
          <p:nvPr/>
        </p:nvSpPr>
        <p:spPr>
          <a:xfrm rot="5400000">
            <a:off x="9432762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5B65D3C-163C-46B0-A474-42D0AA980E8E}"/>
              </a:ext>
            </a:extLst>
          </p:cNvPr>
          <p:cNvSpPr/>
          <p:nvPr/>
        </p:nvSpPr>
        <p:spPr>
          <a:xfrm rot="5400000">
            <a:off x="10119860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420023C-9134-4F42-9D62-323FCA3F2065}"/>
              </a:ext>
            </a:extLst>
          </p:cNvPr>
          <p:cNvSpPr/>
          <p:nvPr/>
        </p:nvSpPr>
        <p:spPr>
          <a:xfrm rot="5400000">
            <a:off x="9666144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FF33D72-7A70-4A09-8499-B87D8E97E873}"/>
              </a:ext>
            </a:extLst>
          </p:cNvPr>
          <p:cNvSpPr/>
          <p:nvPr/>
        </p:nvSpPr>
        <p:spPr>
          <a:xfrm rot="5400000">
            <a:off x="9891176" y="472672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Diamond 324">
            <a:extLst>
              <a:ext uri="{FF2B5EF4-FFF2-40B4-BE49-F238E27FC236}">
                <a16:creationId xmlns:a16="http://schemas.microsoft.com/office/drawing/2014/main" id="{873E2E75-FF10-4F4F-8CD2-B876B34CEE7B}"/>
              </a:ext>
            </a:extLst>
          </p:cNvPr>
          <p:cNvSpPr/>
          <p:nvPr/>
        </p:nvSpPr>
        <p:spPr>
          <a:xfrm>
            <a:off x="11784188" y="4629354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B11B61E1-E496-4EFC-A739-3C834BC4F7A8}"/>
              </a:ext>
            </a:extLst>
          </p:cNvPr>
          <p:cNvSpPr/>
          <p:nvPr/>
        </p:nvSpPr>
        <p:spPr>
          <a:xfrm rot="5400000">
            <a:off x="10351862" y="47226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lowchart: Terminator 326">
            <a:extLst>
              <a:ext uri="{FF2B5EF4-FFF2-40B4-BE49-F238E27FC236}">
                <a16:creationId xmlns:a16="http://schemas.microsoft.com/office/drawing/2014/main" id="{FEAA16D9-873B-49DA-90AE-967E1590A2F3}"/>
              </a:ext>
            </a:extLst>
          </p:cNvPr>
          <p:cNvSpPr/>
          <p:nvPr/>
        </p:nvSpPr>
        <p:spPr>
          <a:xfrm>
            <a:off x="1340597" y="5716139"/>
            <a:ext cx="7000041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7E7ABBBD-54E5-4299-86A3-5F3B4228CA84}"/>
              </a:ext>
            </a:extLst>
          </p:cNvPr>
          <p:cNvSpPr/>
          <p:nvPr/>
        </p:nvSpPr>
        <p:spPr>
          <a:xfrm>
            <a:off x="2618543" y="5665023"/>
            <a:ext cx="83473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CF626887-0A7D-4971-98F0-BBD6C0E9D182}"/>
              </a:ext>
            </a:extLst>
          </p:cNvPr>
          <p:cNvSpPr/>
          <p:nvPr/>
        </p:nvSpPr>
        <p:spPr>
          <a:xfrm>
            <a:off x="2790307" y="566847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9FC8FBE-9204-4FC8-862C-5E721D5B19F1}"/>
              </a:ext>
            </a:extLst>
          </p:cNvPr>
          <p:cNvSpPr/>
          <p:nvPr/>
        </p:nvSpPr>
        <p:spPr>
          <a:xfrm>
            <a:off x="2955053" y="566847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804BFEC-F479-4F2A-932D-52B2D308264D}"/>
              </a:ext>
            </a:extLst>
          </p:cNvPr>
          <p:cNvSpPr/>
          <p:nvPr/>
        </p:nvSpPr>
        <p:spPr>
          <a:xfrm>
            <a:off x="3277579" y="567429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2D8CEA03-1CC6-47E0-901A-F78DCD131C9E}"/>
              </a:ext>
            </a:extLst>
          </p:cNvPr>
          <p:cNvSpPr/>
          <p:nvPr/>
        </p:nvSpPr>
        <p:spPr>
          <a:xfrm>
            <a:off x="3440064" y="566502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FA3DD87-290A-4AFF-A3D3-CBF25EBF2D95}"/>
              </a:ext>
            </a:extLst>
          </p:cNvPr>
          <p:cNvSpPr/>
          <p:nvPr/>
        </p:nvSpPr>
        <p:spPr>
          <a:xfrm>
            <a:off x="3600047" y="5668472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4BC1EDC6-2A03-48BE-A4D0-0604E686A5A1}"/>
              </a:ext>
            </a:extLst>
          </p:cNvPr>
          <p:cNvSpPr/>
          <p:nvPr/>
        </p:nvSpPr>
        <p:spPr>
          <a:xfrm>
            <a:off x="4002708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1BC00DB1-79EE-431D-8ABA-44E14603ECF3}"/>
              </a:ext>
            </a:extLst>
          </p:cNvPr>
          <p:cNvSpPr/>
          <p:nvPr/>
        </p:nvSpPr>
        <p:spPr>
          <a:xfrm>
            <a:off x="2295083" y="566511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86A29F1-C59C-4B0F-A620-D625F92C8B5E}"/>
              </a:ext>
            </a:extLst>
          </p:cNvPr>
          <p:cNvSpPr/>
          <p:nvPr/>
        </p:nvSpPr>
        <p:spPr>
          <a:xfrm>
            <a:off x="2452438" y="56559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BD301E5E-1172-43ED-BE14-AB37D78284EA}"/>
              </a:ext>
            </a:extLst>
          </p:cNvPr>
          <p:cNvSpPr/>
          <p:nvPr/>
        </p:nvSpPr>
        <p:spPr>
          <a:xfrm>
            <a:off x="2130303" y="566511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F6B02333-6E00-440E-8896-C4C39044FFEC}"/>
              </a:ext>
            </a:extLst>
          </p:cNvPr>
          <p:cNvSpPr/>
          <p:nvPr/>
        </p:nvSpPr>
        <p:spPr>
          <a:xfrm>
            <a:off x="3119357" y="566847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2FF5181C-E4D7-4921-9EB3-EC1A64D6DB73}"/>
              </a:ext>
            </a:extLst>
          </p:cNvPr>
          <p:cNvSpPr/>
          <p:nvPr/>
        </p:nvSpPr>
        <p:spPr>
          <a:xfrm>
            <a:off x="1441800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65D564CF-84C8-4448-A8A2-F3778A2F00F8}"/>
              </a:ext>
            </a:extLst>
          </p:cNvPr>
          <p:cNvSpPr/>
          <p:nvPr/>
        </p:nvSpPr>
        <p:spPr>
          <a:xfrm>
            <a:off x="1604417" y="56359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: Rounded Corners 364">
            <a:extLst>
              <a:ext uri="{FF2B5EF4-FFF2-40B4-BE49-F238E27FC236}">
                <a16:creationId xmlns:a16="http://schemas.microsoft.com/office/drawing/2014/main" id="{BCAC2287-C78E-48E0-BA8C-4DE1C8395C9E}"/>
              </a:ext>
            </a:extLst>
          </p:cNvPr>
          <p:cNvSpPr/>
          <p:nvPr/>
        </p:nvSpPr>
        <p:spPr>
          <a:xfrm>
            <a:off x="4325489" y="565178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: Rounded Corners 365">
            <a:extLst>
              <a:ext uri="{FF2B5EF4-FFF2-40B4-BE49-F238E27FC236}">
                <a16:creationId xmlns:a16="http://schemas.microsoft.com/office/drawing/2014/main" id="{CD02D065-11C6-41A8-AF18-7620F97E46BD}"/>
              </a:ext>
            </a:extLst>
          </p:cNvPr>
          <p:cNvSpPr/>
          <p:nvPr/>
        </p:nvSpPr>
        <p:spPr>
          <a:xfrm>
            <a:off x="4647788" y="5643807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Isosceles Triangle 366">
            <a:extLst>
              <a:ext uri="{FF2B5EF4-FFF2-40B4-BE49-F238E27FC236}">
                <a16:creationId xmlns:a16="http://schemas.microsoft.com/office/drawing/2014/main" id="{E45AD219-0A4F-4FAB-93D3-F4CD0843D295}"/>
              </a:ext>
            </a:extLst>
          </p:cNvPr>
          <p:cNvSpPr/>
          <p:nvPr/>
        </p:nvSpPr>
        <p:spPr>
          <a:xfrm>
            <a:off x="4987566" y="5642029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Isosceles Triangle 367">
            <a:extLst>
              <a:ext uri="{FF2B5EF4-FFF2-40B4-BE49-F238E27FC236}">
                <a16:creationId xmlns:a16="http://schemas.microsoft.com/office/drawing/2014/main" id="{A28F4E94-3736-4593-B291-2B9EBA87750F}"/>
              </a:ext>
            </a:extLst>
          </p:cNvPr>
          <p:cNvSpPr/>
          <p:nvPr/>
        </p:nvSpPr>
        <p:spPr>
          <a:xfrm>
            <a:off x="5770606" y="5643805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67A329AF-A32F-46C1-B4F2-08400B2F5170}"/>
              </a:ext>
            </a:extLst>
          </p:cNvPr>
          <p:cNvSpPr/>
          <p:nvPr/>
        </p:nvSpPr>
        <p:spPr>
          <a:xfrm rot="5400000">
            <a:off x="653147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3CDD417D-B4E3-4A61-831F-AB3DF3C9596B}"/>
              </a:ext>
            </a:extLst>
          </p:cNvPr>
          <p:cNvSpPr/>
          <p:nvPr/>
        </p:nvSpPr>
        <p:spPr>
          <a:xfrm rot="5400000">
            <a:off x="6760159" y="5795951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01993263-B870-489A-AE9C-42480E61D457}"/>
              </a:ext>
            </a:extLst>
          </p:cNvPr>
          <p:cNvSpPr/>
          <p:nvPr/>
        </p:nvSpPr>
        <p:spPr>
          <a:xfrm rot="5400000">
            <a:off x="7422793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26ADDAF2-7D93-489F-8A9F-31C9158F99D9}"/>
              </a:ext>
            </a:extLst>
          </p:cNvPr>
          <p:cNvSpPr/>
          <p:nvPr/>
        </p:nvSpPr>
        <p:spPr>
          <a:xfrm rot="5400000">
            <a:off x="6977134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37322C94-B397-4521-9BC7-79FB3B34282E}"/>
              </a:ext>
            </a:extLst>
          </p:cNvPr>
          <p:cNvSpPr/>
          <p:nvPr/>
        </p:nvSpPr>
        <p:spPr>
          <a:xfrm rot="5400000">
            <a:off x="7201755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ED337AB2-84DA-4851-BF74-CAA725CA16C9}"/>
              </a:ext>
            </a:extLst>
          </p:cNvPr>
          <p:cNvSpPr/>
          <p:nvPr/>
        </p:nvSpPr>
        <p:spPr>
          <a:xfrm rot="5400000">
            <a:off x="7644780" y="579872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6A1529B4-AE58-4086-A2B3-4E2757DD6DED}"/>
              </a:ext>
            </a:extLst>
          </p:cNvPr>
          <p:cNvSpPr txBox="1"/>
          <p:nvPr/>
        </p:nvSpPr>
        <p:spPr>
          <a:xfrm>
            <a:off x="9789334" y="3214268"/>
            <a:ext cx="240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2436 AA   67.03%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6B777027-B19D-46C6-AC81-8A8251426D76}"/>
              </a:ext>
            </a:extLst>
          </p:cNvPr>
          <p:cNvSpPr txBox="1"/>
          <p:nvPr/>
        </p:nvSpPr>
        <p:spPr>
          <a:xfrm>
            <a:off x="9715742" y="5206989"/>
            <a:ext cx="236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1429 AA  27.67%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F95DAD9-CC82-4909-AB09-3986BCDE8412}"/>
              </a:ext>
            </a:extLst>
          </p:cNvPr>
          <p:cNvSpPr txBox="1"/>
          <p:nvPr/>
        </p:nvSpPr>
        <p:spPr>
          <a:xfrm>
            <a:off x="9771540" y="4169241"/>
            <a:ext cx="24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2703 AA   49.37%</a:t>
            </a:r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C9BC5291-C0B9-4EBF-A95B-8950CB792F0B}"/>
              </a:ext>
            </a:extLst>
          </p:cNvPr>
          <p:cNvSpPr/>
          <p:nvPr/>
        </p:nvSpPr>
        <p:spPr>
          <a:xfrm rot="5400000">
            <a:off x="9441591" y="15827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C9C7EBDD-3BE8-4F7F-9FD9-C42EB780B04F}"/>
              </a:ext>
            </a:extLst>
          </p:cNvPr>
          <p:cNvSpPr txBox="1"/>
          <p:nvPr/>
        </p:nvSpPr>
        <p:spPr>
          <a:xfrm>
            <a:off x="-27994" y="3615093"/>
            <a:ext cx="136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Zebrafish</a:t>
            </a:r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91781574-F907-43C3-9848-A63EA47D1446}"/>
              </a:ext>
            </a:extLst>
          </p:cNvPr>
          <p:cNvSpPr/>
          <p:nvPr/>
        </p:nvSpPr>
        <p:spPr>
          <a:xfrm rot="5400000">
            <a:off x="10583864" y="473903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EB28B11B-33F9-4877-9C3D-B6871129909E}"/>
              </a:ext>
            </a:extLst>
          </p:cNvPr>
          <p:cNvSpPr txBox="1"/>
          <p:nvPr/>
        </p:nvSpPr>
        <p:spPr>
          <a:xfrm>
            <a:off x="-50109" y="4637447"/>
            <a:ext cx="1572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Fruit Fly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43021-6CC3-4CD6-9CEB-B51DB0E49BB3}"/>
              </a:ext>
            </a:extLst>
          </p:cNvPr>
          <p:cNvSpPr txBox="1"/>
          <p:nvPr/>
        </p:nvSpPr>
        <p:spPr>
          <a:xfrm>
            <a:off x="394660" y="138816"/>
            <a:ext cx="984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NOTCH1 is a conserved transmembrane receptor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F2481-3097-4BD9-83DF-22DF651644E0}"/>
              </a:ext>
            </a:extLst>
          </p:cNvPr>
          <p:cNvSpPr txBox="1"/>
          <p:nvPr/>
        </p:nvSpPr>
        <p:spPr>
          <a:xfrm>
            <a:off x="-69764" y="5659802"/>
            <a:ext cx="15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C. Elegans</a:t>
            </a: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516EBCF6-56C8-4B1F-B8EC-888A976B9FF5}"/>
              </a:ext>
            </a:extLst>
          </p:cNvPr>
          <p:cNvSpPr/>
          <p:nvPr/>
        </p:nvSpPr>
        <p:spPr>
          <a:xfrm>
            <a:off x="3770338" y="5674296"/>
            <a:ext cx="81026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424B8672-6ABA-4CA9-B653-91626C40BDDC}"/>
              </a:ext>
            </a:extLst>
          </p:cNvPr>
          <p:cNvSpPr txBox="1"/>
          <p:nvPr/>
        </p:nvSpPr>
        <p:spPr>
          <a:xfrm>
            <a:off x="10353734" y="6488668"/>
            <a:ext cx="183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SMART: 16</a:t>
            </a:r>
          </a:p>
        </p:txBody>
      </p:sp>
    </p:spTree>
    <p:extLst>
      <p:ext uri="{BB962C8B-B14F-4D97-AF65-F5344CB8AC3E}">
        <p14:creationId xmlns:p14="http://schemas.microsoft.com/office/powerpoint/2010/main" val="359546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02F5A8-8EB6-4DE7-A181-377CF4787821}"/>
              </a:ext>
            </a:extLst>
          </p:cNvPr>
          <p:cNvSpPr txBox="1"/>
          <p:nvPr/>
        </p:nvSpPr>
        <p:spPr>
          <a:xfrm>
            <a:off x="2637722" y="165060"/>
            <a:ext cx="6916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are the major NOTCH1 isoforms?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ADBAD1B-EE9D-4514-AAC2-4181EA954C81}"/>
              </a:ext>
            </a:extLst>
          </p:cNvPr>
          <p:cNvSpPr/>
          <p:nvPr/>
        </p:nvSpPr>
        <p:spPr>
          <a:xfrm>
            <a:off x="1294927" y="2716565"/>
            <a:ext cx="10529798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51682-A284-4C71-B05E-66073CECCB35}"/>
              </a:ext>
            </a:extLst>
          </p:cNvPr>
          <p:cNvSpPr/>
          <p:nvPr/>
        </p:nvSpPr>
        <p:spPr>
          <a:xfrm>
            <a:off x="2368108" y="2653034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AE4A1-D2D4-4875-9AFF-8630E10C23BD}"/>
              </a:ext>
            </a:extLst>
          </p:cNvPr>
          <p:cNvSpPr/>
          <p:nvPr/>
        </p:nvSpPr>
        <p:spPr>
          <a:xfrm>
            <a:off x="2534772" y="265303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C41B42-D3E6-4121-80A8-DCD39599E2EC}"/>
              </a:ext>
            </a:extLst>
          </p:cNvPr>
          <p:cNvSpPr/>
          <p:nvPr/>
        </p:nvSpPr>
        <p:spPr>
          <a:xfrm>
            <a:off x="2700014" y="265303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ED3A5-C441-4E7F-9700-6985386FEA59}"/>
              </a:ext>
            </a:extLst>
          </p:cNvPr>
          <p:cNvSpPr/>
          <p:nvPr/>
        </p:nvSpPr>
        <p:spPr>
          <a:xfrm>
            <a:off x="2867619" y="2653033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E66BE-97AB-4DBA-9233-2AC57257F067}"/>
              </a:ext>
            </a:extLst>
          </p:cNvPr>
          <p:cNvSpPr/>
          <p:nvPr/>
        </p:nvSpPr>
        <p:spPr>
          <a:xfrm>
            <a:off x="3037345" y="2653033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1321A-513B-426B-9B80-E5FEA3B0FAB1}"/>
              </a:ext>
            </a:extLst>
          </p:cNvPr>
          <p:cNvSpPr/>
          <p:nvPr/>
        </p:nvSpPr>
        <p:spPr>
          <a:xfrm>
            <a:off x="3202007" y="2641320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057E17-A2C0-4AC8-B8C1-0C48F2BB1127}"/>
              </a:ext>
            </a:extLst>
          </p:cNvPr>
          <p:cNvSpPr/>
          <p:nvPr/>
        </p:nvSpPr>
        <p:spPr>
          <a:xfrm>
            <a:off x="3516231" y="2641320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52C574-2574-42E3-BBA9-6118B6E0D2B8}"/>
              </a:ext>
            </a:extLst>
          </p:cNvPr>
          <p:cNvSpPr/>
          <p:nvPr/>
        </p:nvSpPr>
        <p:spPr>
          <a:xfrm>
            <a:off x="3682196" y="2653032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9B404B3-07E6-4A1E-9F8D-79D5BD39DC77}"/>
              </a:ext>
            </a:extLst>
          </p:cNvPr>
          <p:cNvSpPr/>
          <p:nvPr/>
        </p:nvSpPr>
        <p:spPr>
          <a:xfrm>
            <a:off x="7200880" y="2636222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843D8-ED26-4EF7-AA7A-708D9BD51FCD}"/>
              </a:ext>
            </a:extLst>
          </p:cNvPr>
          <p:cNvSpPr/>
          <p:nvPr/>
        </p:nvSpPr>
        <p:spPr>
          <a:xfrm>
            <a:off x="3851914" y="2653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68C1E8-A1AC-4BAD-8640-43B84E0D2DC4}"/>
              </a:ext>
            </a:extLst>
          </p:cNvPr>
          <p:cNvSpPr/>
          <p:nvPr/>
        </p:nvSpPr>
        <p:spPr>
          <a:xfrm>
            <a:off x="4017746" y="264132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DC24FE-79D9-47DB-A4D4-ABECF7755B80}"/>
              </a:ext>
            </a:extLst>
          </p:cNvPr>
          <p:cNvSpPr/>
          <p:nvPr/>
        </p:nvSpPr>
        <p:spPr>
          <a:xfrm>
            <a:off x="4178934" y="264132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996C3-6288-4A1D-96CB-357AEBDA41C5}"/>
              </a:ext>
            </a:extLst>
          </p:cNvPr>
          <p:cNvSpPr/>
          <p:nvPr/>
        </p:nvSpPr>
        <p:spPr>
          <a:xfrm>
            <a:off x="4340122" y="264132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85408E-A685-4395-B584-E24ADB14EDF0}"/>
              </a:ext>
            </a:extLst>
          </p:cNvPr>
          <p:cNvSpPr/>
          <p:nvPr/>
        </p:nvSpPr>
        <p:spPr>
          <a:xfrm>
            <a:off x="3361256" y="2653032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088689-DA32-4EB2-82C9-949AF90B218E}"/>
              </a:ext>
            </a:extLst>
          </p:cNvPr>
          <p:cNvSpPr/>
          <p:nvPr/>
        </p:nvSpPr>
        <p:spPr>
          <a:xfrm>
            <a:off x="4487467" y="264131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208A75-55AB-4367-8CB0-D8C4D941D9B7}"/>
              </a:ext>
            </a:extLst>
          </p:cNvPr>
          <p:cNvSpPr/>
          <p:nvPr/>
        </p:nvSpPr>
        <p:spPr>
          <a:xfrm>
            <a:off x="4633233" y="264131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4E348F-8E93-49A9-8C1D-654BFE431B74}"/>
              </a:ext>
            </a:extLst>
          </p:cNvPr>
          <p:cNvSpPr/>
          <p:nvPr/>
        </p:nvSpPr>
        <p:spPr>
          <a:xfrm>
            <a:off x="4779174" y="264131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CAAC23-8FBF-48A4-BB73-ACB37B3AEEC2}"/>
              </a:ext>
            </a:extLst>
          </p:cNvPr>
          <p:cNvSpPr/>
          <p:nvPr/>
        </p:nvSpPr>
        <p:spPr>
          <a:xfrm>
            <a:off x="4935765" y="264131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689252-7F52-4CC7-AC42-38065C611996}"/>
              </a:ext>
            </a:extLst>
          </p:cNvPr>
          <p:cNvSpPr/>
          <p:nvPr/>
        </p:nvSpPr>
        <p:spPr>
          <a:xfrm>
            <a:off x="5102954" y="2653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908CA7-AEDA-4806-89DA-CF32D47A2E94}"/>
              </a:ext>
            </a:extLst>
          </p:cNvPr>
          <p:cNvSpPr/>
          <p:nvPr/>
        </p:nvSpPr>
        <p:spPr>
          <a:xfrm>
            <a:off x="5264958" y="265492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469C7-D351-4BA9-B1DE-D91C171D42DA}"/>
              </a:ext>
            </a:extLst>
          </p:cNvPr>
          <p:cNvSpPr/>
          <p:nvPr/>
        </p:nvSpPr>
        <p:spPr>
          <a:xfrm>
            <a:off x="5425330" y="265303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1613FE-0602-43A7-B677-D05B7F3EC868}"/>
              </a:ext>
            </a:extLst>
          </p:cNvPr>
          <p:cNvSpPr/>
          <p:nvPr/>
        </p:nvSpPr>
        <p:spPr>
          <a:xfrm>
            <a:off x="5587334" y="264131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544387-2A69-4B50-832F-6AEDE96798AD}"/>
              </a:ext>
            </a:extLst>
          </p:cNvPr>
          <p:cNvSpPr/>
          <p:nvPr/>
        </p:nvSpPr>
        <p:spPr>
          <a:xfrm>
            <a:off x="5746887" y="264131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E0A9C6-1455-4F26-B6E2-53A6EC9CCA9E}"/>
              </a:ext>
            </a:extLst>
          </p:cNvPr>
          <p:cNvSpPr/>
          <p:nvPr/>
        </p:nvSpPr>
        <p:spPr>
          <a:xfrm>
            <a:off x="2042253" y="26530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EA4753-1F13-4939-854A-7F084238D1AD}"/>
              </a:ext>
            </a:extLst>
          </p:cNvPr>
          <p:cNvSpPr/>
          <p:nvPr/>
        </p:nvSpPr>
        <p:spPr>
          <a:xfrm>
            <a:off x="2201942" y="265303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F9E8BE-75C8-4D14-8FE6-D9E0FBB9218C}"/>
              </a:ext>
            </a:extLst>
          </p:cNvPr>
          <p:cNvSpPr/>
          <p:nvPr/>
        </p:nvSpPr>
        <p:spPr>
          <a:xfrm>
            <a:off x="5907135" y="264131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1D855C-D0DF-4B73-8C2C-1589F07696EA}"/>
              </a:ext>
            </a:extLst>
          </p:cNvPr>
          <p:cNvSpPr/>
          <p:nvPr/>
        </p:nvSpPr>
        <p:spPr>
          <a:xfrm>
            <a:off x="6066062" y="26413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AA50CC-E113-4D94-AC62-5356B29A7CCA}"/>
              </a:ext>
            </a:extLst>
          </p:cNvPr>
          <p:cNvSpPr/>
          <p:nvPr/>
        </p:nvSpPr>
        <p:spPr>
          <a:xfrm>
            <a:off x="6229511" y="26413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D5FA42-5BF4-45AC-847F-B243DAC2CDE5}"/>
              </a:ext>
            </a:extLst>
          </p:cNvPr>
          <p:cNvSpPr/>
          <p:nvPr/>
        </p:nvSpPr>
        <p:spPr>
          <a:xfrm>
            <a:off x="6387432" y="264131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671D9-660D-4E95-B666-6E37A75CDDD0}"/>
              </a:ext>
            </a:extLst>
          </p:cNvPr>
          <p:cNvSpPr/>
          <p:nvPr/>
        </p:nvSpPr>
        <p:spPr>
          <a:xfrm>
            <a:off x="6705578" y="263634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2444EB-7498-4146-B024-A5B23F399E47}"/>
              </a:ext>
            </a:extLst>
          </p:cNvPr>
          <p:cNvSpPr/>
          <p:nvPr/>
        </p:nvSpPr>
        <p:spPr>
          <a:xfrm>
            <a:off x="1721110" y="26530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3CCB64-B9A3-4725-BA0C-FC78F21CF704}"/>
              </a:ext>
            </a:extLst>
          </p:cNvPr>
          <p:cNvSpPr/>
          <p:nvPr/>
        </p:nvSpPr>
        <p:spPr>
          <a:xfrm>
            <a:off x="1882353" y="264557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F3D7F0-FCA0-4993-8A7F-4AA0EE73B0D1}"/>
              </a:ext>
            </a:extLst>
          </p:cNvPr>
          <p:cNvSpPr/>
          <p:nvPr/>
        </p:nvSpPr>
        <p:spPr>
          <a:xfrm>
            <a:off x="6551887" y="263634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96C2EC-CE34-45A1-A7B3-6E5356F4590A}"/>
              </a:ext>
            </a:extLst>
          </p:cNvPr>
          <p:cNvSpPr/>
          <p:nvPr/>
        </p:nvSpPr>
        <p:spPr>
          <a:xfrm>
            <a:off x="7033991" y="264557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FF1C01-6720-47A1-9718-DEDCD2708BB7}"/>
              </a:ext>
            </a:extLst>
          </p:cNvPr>
          <p:cNvSpPr/>
          <p:nvPr/>
        </p:nvSpPr>
        <p:spPr>
          <a:xfrm>
            <a:off x="1396130" y="263634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92394-08CD-4BFB-9058-B5EBCF4BE563}"/>
              </a:ext>
            </a:extLst>
          </p:cNvPr>
          <p:cNvSpPr/>
          <p:nvPr/>
        </p:nvSpPr>
        <p:spPr>
          <a:xfrm>
            <a:off x="1558747" y="263634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BBBB6B-6186-4282-A66F-2FD9BC39336C}"/>
              </a:ext>
            </a:extLst>
          </p:cNvPr>
          <p:cNvSpPr txBox="1"/>
          <p:nvPr/>
        </p:nvSpPr>
        <p:spPr>
          <a:xfrm>
            <a:off x="3707744" y="872439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E5BEF1F-2AAA-4324-8A1D-614BA935C1D0}"/>
              </a:ext>
            </a:extLst>
          </p:cNvPr>
          <p:cNvSpPr/>
          <p:nvPr/>
        </p:nvSpPr>
        <p:spPr>
          <a:xfrm>
            <a:off x="7545920" y="263491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AB4560-A601-4737-A1C3-F0FEF17ACE4E}"/>
              </a:ext>
            </a:extLst>
          </p:cNvPr>
          <p:cNvSpPr/>
          <p:nvPr/>
        </p:nvSpPr>
        <p:spPr>
          <a:xfrm>
            <a:off x="7879139" y="263491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271296CF-802B-48A0-B5AA-446A81B00112}"/>
              </a:ext>
            </a:extLst>
          </p:cNvPr>
          <p:cNvSpPr/>
          <p:nvPr/>
        </p:nvSpPr>
        <p:spPr>
          <a:xfrm>
            <a:off x="8223671" y="2634914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C9160AB9-BA76-4735-A2B8-4F38AD8E3C08}"/>
              </a:ext>
            </a:extLst>
          </p:cNvPr>
          <p:cNvSpPr/>
          <p:nvPr/>
        </p:nvSpPr>
        <p:spPr>
          <a:xfrm>
            <a:off x="8908615" y="2624103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4B53BC-7ADA-4302-A92E-873728B18E1F}"/>
              </a:ext>
            </a:extLst>
          </p:cNvPr>
          <p:cNvSpPr/>
          <p:nvPr/>
        </p:nvSpPr>
        <p:spPr>
          <a:xfrm rot="5400000">
            <a:off x="9595035" y="2765162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84B347-58A7-4541-86AC-BB00998EB49D}"/>
              </a:ext>
            </a:extLst>
          </p:cNvPr>
          <p:cNvSpPr/>
          <p:nvPr/>
        </p:nvSpPr>
        <p:spPr>
          <a:xfrm rot="5400000">
            <a:off x="9833921" y="2771562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571DC3-EC6F-472A-8834-B6EC7DFD5913}"/>
              </a:ext>
            </a:extLst>
          </p:cNvPr>
          <p:cNvSpPr/>
          <p:nvPr/>
        </p:nvSpPr>
        <p:spPr>
          <a:xfrm rot="5400000">
            <a:off x="10545824" y="2771562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DB67162-7227-4504-ABE4-BCAF8EDEC3E5}"/>
              </a:ext>
            </a:extLst>
          </p:cNvPr>
          <p:cNvSpPr/>
          <p:nvPr/>
        </p:nvSpPr>
        <p:spPr>
          <a:xfrm rot="5400000">
            <a:off x="10065705" y="2771562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791033E-40CD-4152-86C7-852699B4826E}"/>
              </a:ext>
            </a:extLst>
          </p:cNvPr>
          <p:cNvSpPr/>
          <p:nvPr/>
        </p:nvSpPr>
        <p:spPr>
          <a:xfrm rot="5400000">
            <a:off x="10307735" y="2771562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A5ED4C6-BE5A-4C5E-8DC5-04138275853C}"/>
              </a:ext>
            </a:extLst>
          </p:cNvPr>
          <p:cNvSpPr/>
          <p:nvPr/>
        </p:nvSpPr>
        <p:spPr>
          <a:xfrm>
            <a:off x="11627048" y="2660357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E455573-2B00-4A35-93C3-1A40786454D3}"/>
              </a:ext>
            </a:extLst>
          </p:cNvPr>
          <p:cNvSpPr/>
          <p:nvPr/>
        </p:nvSpPr>
        <p:spPr>
          <a:xfrm rot="5400000">
            <a:off x="9362078" y="276976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Terminator 58">
            <a:extLst>
              <a:ext uri="{FF2B5EF4-FFF2-40B4-BE49-F238E27FC236}">
                <a16:creationId xmlns:a16="http://schemas.microsoft.com/office/drawing/2014/main" id="{34CDAEBD-3FAF-4F95-9521-0394396214D0}"/>
              </a:ext>
            </a:extLst>
          </p:cNvPr>
          <p:cNvSpPr/>
          <p:nvPr/>
        </p:nvSpPr>
        <p:spPr>
          <a:xfrm>
            <a:off x="1374440" y="1529549"/>
            <a:ext cx="10631006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096371-6DFC-4721-A3A7-4EB451815A43}"/>
              </a:ext>
            </a:extLst>
          </p:cNvPr>
          <p:cNvSpPr/>
          <p:nvPr/>
        </p:nvSpPr>
        <p:spPr>
          <a:xfrm>
            <a:off x="2447621" y="1466018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F25905-1D94-458A-8C7C-3739D9727F23}"/>
              </a:ext>
            </a:extLst>
          </p:cNvPr>
          <p:cNvSpPr/>
          <p:nvPr/>
        </p:nvSpPr>
        <p:spPr>
          <a:xfrm>
            <a:off x="2614285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83399C-BC70-407B-AADE-4B91CDCDB766}"/>
              </a:ext>
            </a:extLst>
          </p:cNvPr>
          <p:cNvSpPr/>
          <p:nvPr/>
        </p:nvSpPr>
        <p:spPr>
          <a:xfrm>
            <a:off x="2779527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62F0CC-5F3B-498E-BC9E-95ECF1EA7DAC}"/>
              </a:ext>
            </a:extLst>
          </p:cNvPr>
          <p:cNvSpPr/>
          <p:nvPr/>
        </p:nvSpPr>
        <p:spPr>
          <a:xfrm>
            <a:off x="2947132" y="1466017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DFF8B1-93D0-464F-9368-EA68906C88DB}"/>
              </a:ext>
            </a:extLst>
          </p:cNvPr>
          <p:cNvSpPr/>
          <p:nvPr/>
        </p:nvSpPr>
        <p:spPr>
          <a:xfrm>
            <a:off x="3116858" y="1466017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609F77-FFC7-416D-BC00-6EA6A5B49E28}"/>
              </a:ext>
            </a:extLst>
          </p:cNvPr>
          <p:cNvSpPr/>
          <p:nvPr/>
        </p:nvSpPr>
        <p:spPr>
          <a:xfrm>
            <a:off x="3281520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F49562-CE8B-4704-9049-92BFA531F0B1}"/>
              </a:ext>
            </a:extLst>
          </p:cNvPr>
          <p:cNvSpPr/>
          <p:nvPr/>
        </p:nvSpPr>
        <p:spPr>
          <a:xfrm>
            <a:off x="3595744" y="1454304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FA38FA-D54B-46FB-AD9C-D6FA4076E772}"/>
              </a:ext>
            </a:extLst>
          </p:cNvPr>
          <p:cNvSpPr/>
          <p:nvPr/>
        </p:nvSpPr>
        <p:spPr>
          <a:xfrm>
            <a:off x="3761709" y="1466016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2CB49B8-26DE-4F80-B445-832FD42064BF}"/>
              </a:ext>
            </a:extLst>
          </p:cNvPr>
          <p:cNvSpPr/>
          <p:nvPr/>
        </p:nvSpPr>
        <p:spPr>
          <a:xfrm>
            <a:off x="7280393" y="1449206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59900DA-C67A-49EB-8FC8-841CBBBE3BAA}"/>
              </a:ext>
            </a:extLst>
          </p:cNvPr>
          <p:cNvSpPr/>
          <p:nvPr/>
        </p:nvSpPr>
        <p:spPr>
          <a:xfrm>
            <a:off x="393142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8181EA-ECAB-44DB-9850-5D6316B27A10}"/>
              </a:ext>
            </a:extLst>
          </p:cNvPr>
          <p:cNvSpPr/>
          <p:nvPr/>
        </p:nvSpPr>
        <p:spPr>
          <a:xfrm>
            <a:off x="4097259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B90618-5B92-498C-B8B8-498501191493}"/>
              </a:ext>
            </a:extLst>
          </p:cNvPr>
          <p:cNvSpPr/>
          <p:nvPr/>
        </p:nvSpPr>
        <p:spPr>
          <a:xfrm>
            <a:off x="4258447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F461A9-1568-4F99-94B0-78571380C3DA}"/>
              </a:ext>
            </a:extLst>
          </p:cNvPr>
          <p:cNvSpPr/>
          <p:nvPr/>
        </p:nvSpPr>
        <p:spPr>
          <a:xfrm>
            <a:off x="4419635" y="145430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95A6CF-EA44-4CE0-98AA-436E7BEE7106}"/>
              </a:ext>
            </a:extLst>
          </p:cNvPr>
          <p:cNvSpPr/>
          <p:nvPr/>
        </p:nvSpPr>
        <p:spPr>
          <a:xfrm>
            <a:off x="3440769" y="1466016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EC78B1-9428-481C-BBD9-F34EDFCB03A7}"/>
              </a:ext>
            </a:extLst>
          </p:cNvPr>
          <p:cNvSpPr/>
          <p:nvPr/>
        </p:nvSpPr>
        <p:spPr>
          <a:xfrm>
            <a:off x="4566980" y="145430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3FA2AF-528D-4C61-AE27-A49894531DC9}"/>
              </a:ext>
            </a:extLst>
          </p:cNvPr>
          <p:cNvSpPr/>
          <p:nvPr/>
        </p:nvSpPr>
        <p:spPr>
          <a:xfrm>
            <a:off x="4712746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6D8A8F-4A11-4712-91E5-61DD9EBAF5B2}"/>
              </a:ext>
            </a:extLst>
          </p:cNvPr>
          <p:cNvSpPr/>
          <p:nvPr/>
        </p:nvSpPr>
        <p:spPr>
          <a:xfrm>
            <a:off x="4858687" y="145430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11D525-C71D-4313-942A-851E113C625D}"/>
              </a:ext>
            </a:extLst>
          </p:cNvPr>
          <p:cNvSpPr/>
          <p:nvPr/>
        </p:nvSpPr>
        <p:spPr>
          <a:xfrm>
            <a:off x="5015278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1409092-374E-409C-AAB0-F2E7F3C94170}"/>
              </a:ext>
            </a:extLst>
          </p:cNvPr>
          <p:cNvSpPr/>
          <p:nvPr/>
        </p:nvSpPr>
        <p:spPr>
          <a:xfrm>
            <a:off x="5182467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0AD1475-ADBB-4E24-BC74-03C082B28D23}"/>
              </a:ext>
            </a:extLst>
          </p:cNvPr>
          <p:cNvSpPr/>
          <p:nvPr/>
        </p:nvSpPr>
        <p:spPr>
          <a:xfrm>
            <a:off x="5344471" y="146790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885C1A-656A-4581-8B8D-EC9DAB574995}"/>
              </a:ext>
            </a:extLst>
          </p:cNvPr>
          <p:cNvSpPr/>
          <p:nvPr/>
        </p:nvSpPr>
        <p:spPr>
          <a:xfrm>
            <a:off x="5504843" y="14660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482B2B-D531-4456-BC21-88BB3EB689ED}"/>
              </a:ext>
            </a:extLst>
          </p:cNvPr>
          <p:cNvSpPr/>
          <p:nvPr/>
        </p:nvSpPr>
        <p:spPr>
          <a:xfrm>
            <a:off x="5666847" y="145430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A87EB25-9123-4DD4-B256-5BDB101FCB82}"/>
              </a:ext>
            </a:extLst>
          </p:cNvPr>
          <p:cNvSpPr/>
          <p:nvPr/>
        </p:nvSpPr>
        <p:spPr>
          <a:xfrm>
            <a:off x="5826400" y="145430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E58C17-1078-4A4E-AFF8-40F1542E9E7C}"/>
              </a:ext>
            </a:extLst>
          </p:cNvPr>
          <p:cNvSpPr/>
          <p:nvPr/>
        </p:nvSpPr>
        <p:spPr>
          <a:xfrm>
            <a:off x="2121766" y="1466014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78362B-0930-4447-80C1-607ACBF954C5}"/>
              </a:ext>
            </a:extLst>
          </p:cNvPr>
          <p:cNvSpPr/>
          <p:nvPr/>
        </p:nvSpPr>
        <p:spPr>
          <a:xfrm>
            <a:off x="2281455" y="146601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326CB65-D79B-4F6D-BB87-E28F438641D5}"/>
              </a:ext>
            </a:extLst>
          </p:cNvPr>
          <p:cNvSpPr/>
          <p:nvPr/>
        </p:nvSpPr>
        <p:spPr>
          <a:xfrm>
            <a:off x="5986648" y="145430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5BF1AF-5CFB-43C5-ADE4-9A7628AD9C65}"/>
              </a:ext>
            </a:extLst>
          </p:cNvPr>
          <p:cNvSpPr/>
          <p:nvPr/>
        </p:nvSpPr>
        <p:spPr>
          <a:xfrm>
            <a:off x="6145575" y="145430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57AA1B-EE2D-4009-9DDC-13B7A45EFFF5}"/>
              </a:ext>
            </a:extLst>
          </p:cNvPr>
          <p:cNvSpPr/>
          <p:nvPr/>
        </p:nvSpPr>
        <p:spPr>
          <a:xfrm>
            <a:off x="6309024" y="145429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7AADF8F-D853-405C-AB60-8575D5AC982D}"/>
              </a:ext>
            </a:extLst>
          </p:cNvPr>
          <p:cNvSpPr/>
          <p:nvPr/>
        </p:nvSpPr>
        <p:spPr>
          <a:xfrm>
            <a:off x="6466945" y="145429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D35BC0E-4912-49C9-9D36-804B4F54960A}"/>
              </a:ext>
            </a:extLst>
          </p:cNvPr>
          <p:cNvSpPr/>
          <p:nvPr/>
        </p:nvSpPr>
        <p:spPr>
          <a:xfrm>
            <a:off x="6785091" y="144932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07F797E-7D90-4903-A9BF-D3D44EC205A0}"/>
              </a:ext>
            </a:extLst>
          </p:cNvPr>
          <p:cNvSpPr/>
          <p:nvPr/>
        </p:nvSpPr>
        <p:spPr>
          <a:xfrm>
            <a:off x="1800623" y="14660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E947B9F-1D15-4F21-92CF-5CB8FAFDCC17}"/>
              </a:ext>
            </a:extLst>
          </p:cNvPr>
          <p:cNvSpPr/>
          <p:nvPr/>
        </p:nvSpPr>
        <p:spPr>
          <a:xfrm>
            <a:off x="1961866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5D09AC3-4CD6-48B5-8647-C3426DEE679E}"/>
              </a:ext>
            </a:extLst>
          </p:cNvPr>
          <p:cNvSpPr/>
          <p:nvPr/>
        </p:nvSpPr>
        <p:spPr>
          <a:xfrm>
            <a:off x="6631400" y="144933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7925452-478E-4790-BA31-4EF998A5B312}"/>
              </a:ext>
            </a:extLst>
          </p:cNvPr>
          <p:cNvSpPr/>
          <p:nvPr/>
        </p:nvSpPr>
        <p:spPr>
          <a:xfrm>
            <a:off x="7113504" y="145855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6E8F72-3018-46EB-AFCB-7D28BA52E74C}"/>
              </a:ext>
            </a:extLst>
          </p:cNvPr>
          <p:cNvSpPr/>
          <p:nvPr/>
        </p:nvSpPr>
        <p:spPr>
          <a:xfrm>
            <a:off x="6945245" y="144932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07940AB-096A-4C4D-8CF5-17EEFAAC8706}"/>
              </a:ext>
            </a:extLst>
          </p:cNvPr>
          <p:cNvSpPr/>
          <p:nvPr/>
        </p:nvSpPr>
        <p:spPr>
          <a:xfrm>
            <a:off x="1475643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8B7287F-1E77-4507-9383-19946287465A}"/>
              </a:ext>
            </a:extLst>
          </p:cNvPr>
          <p:cNvSpPr/>
          <p:nvPr/>
        </p:nvSpPr>
        <p:spPr>
          <a:xfrm>
            <a:off x="1638260" y="14493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6385BC5-B941-43BE-A90D-0DDDB228F625}"/>
              </a:ext>
            </a:extLst>
          </p:cNvPr>
          <p:cNvSpPr/>
          <p:nvPr/>
        </p:nvSpPr>
        <p:spPr>
          <a:xfrm>
            <a:off x="7625433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8C3A2245-B07D-401A-97F6-893F79F48F39}"/>
              </a:ext>
            </a:extLst>
          </p:cNvPr>
          <p:cNvSpPr/>
          <p:nvPr/>
        </p:nvSpPr>
        <p:spPr>
          <a:xfrm>
            <a:off x="7958652" y="1447898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6659AD-0FCF-43C9-9286-9FA29E5AAB50}"/>
              </a:ext>
            </a:extLst>
          </p:cNvPr>
          <p:cNvSpPr txBox="1"/>
          <p:nvPr/>
        </p:nvSpPr>
        <p:spPr>
          <a:xfrm>
            <a:off x="7488452" y="977468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0D5BD093-CF34-4983-BF5D-5E9D3A031DC2}"/>
              </a:ext>
            </a:extLst>
          </p:cNvPr>
          <p:cNvSpPr/>
          <p:nvPr/>
        </p:nvSpPr>
        <p:spPr>
          <a:xfrm>
            <a:off x="8303184" y="1447898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5F46EBBA-01AF-4052-A37F-3FD49C23512C}"/>
              </a:ext>
            </a:extLst>
          </p:cNvPr>
          <p:cNvSpPr/>
          <p:nvPr/>
        </p:nvSpPr>
        <p:spPr>
          <a:xfrm>
            <a:off x="8988128" y="1437087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01A4C2D-3C49-4AF7-9A7E-8FF70396785B}"/>
              </a:ext>
            </a:extLst>
          </p:cNvPr>
          <p:cNvSpPr txBox="1"/>
          <p:nvPr/>
        </p:nvSpPr>
        <p:spPr>
          <a:xfrm>
            <a:off x="8155511" y="992633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84D1D8-1F7A-40FC-9406-69A88D239594}"/>
              </a:ext>
            </a:extLst>
          </p:cNvPr>
          <p:cNvSpPr txBox="1"/>
          <p:nvPr/>
        </p:nvSpPr>
        <p:spPr>
          <a:xfrm>
            <a:off x="8812690" y="992293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77EE9A-71F3-4A6D-8D09-93FED67A9A98}"/>
              </a:ext>
            </a:extLst>
          </p:cNvPr>
          <p:cNvSpPr/>
          <p:nvPr/>
        </p:nvSpPr>
        <p:spPr>
          <a:xfrm rot="5400000">
            <a:off x="9674548" y="15781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90477BA-35EF-4538-9757-B29D56F3E978}"/>
              </a:ext>
            </a:extLst>
          </p:cNvPr>
          <p:cNvSpPr/>
          <p:nvPr/>
        </p:nvSpPr>
        <p:spPr>
          <a:xfrm rot="5400000">
            <a:off x="9913434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7676CC2-D330-4ED5-B708-0FEEEE0732B5}"/>
              </a:ext>
            </a:extLst>
          </p:cNvPr>
          <p:cNvSpPr/>
          <p:nvPr/>
        </p:nvSpPr>
        <p:spPr>
          <a:xfrm rot="5400000">
            <a:off x="10625337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1266FDF-CE33-4939-BD67-53D3D11ECED7}"/>
              </a:ext>
            </a:extLst>
          </p:cNvPr>
          <p:cNvSpPr/>
          <p:nvPr/>
        </p:nvSpPr>
        <p:spPr>
          <a:xfrm rot="5400000">
            <a:off x="1014521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CF2DE259-6C72-4BF8-9458-97466A5F2188}"/>
              </a:ext>
            </a:extLst>
          </p:cNvPr>
          <p:cNvSpPr/>
          <p:nvPr/>
        </p:nvSpPr>
        <p:spPr>
          <a:xfrm rot="5400000">
            <a:off x="10387248" y="1584546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iamond 108">
            <a:extLst>
              <a:ext uri="{FF2B5EF4-FFF2-40B4-BE49-F238E27FC236}">
                <a16:creationId xmlns:a16="http://schemas.microsoft.com/office/drawing/2014/main" id="{13766B80-8806-45AD-B7E1-F263F9D21C8E}"/>
              </a:ext>
            </a:extLst>
          </p:cNvPr>
          <p:cNvSpPr/>
          <p:nvPr/>
        </p:nvSpPr>
        <p:spPr>
          <a:xfrm>
            <a:off x="11772868" y="1482418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91615CA-D6B5-40E8-9A45-3FA5102040E8}"/>
              </a:ext>
            </a:extLst>
          </p:cNvPr>
          <p:cNvSpPr txBox="1"/>
          <p:nvPr/>
        </p:nvSpPr>
        <p:spPr>
          <a:xfrm>
            <a:off x="9889985" y="984692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E6B02F2-ADDD-4F95-8430-01A2162F466A}"/>
              </a:ext>
            </a:extLst>
          </p:cNvPr>
          <p:cNvSpPr txBox="1"/>
          <p:nvPr/>
        </p:nvSpPr>
        <p:spPr>
          <a:xfrm>
            <a:off x="11551274" y="992293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7667AF5-59F9-4C8D-BC93-15406B92A1FB}"/>
              </a:ext>
            </a:extLst>
          </p:cNvPr>
          <p:cNvSpPr/>
          <p:nvPr/>
        </p:nvSpPr>
        <p:spPr>
          <a:xfrm rot="5400000">
            <a:off x="9441591" y="1582747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60566C2-59F1-4811-9407-C2E94B8E71EB}"/>
              </a:ext>
            </a:extLst>
          </p:cNvPr>
          <p:cNvSpPr/>
          <p:nvPr/>
        </p:nvSpPr>
        <p:spPr>
          <a:xfrm>
            <a:off x="9389788" y="2618698"/>
            <a:ext cx="95179" cy="49969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F5FB445-1F88-4DD7-83B9-8E82147CFCA8}"/>
              </a:ext>
            </a:extLst>
          </p:cNvPr>
          <p:cNvSpPr txBox="1"/>
          <p:nvPr/>
        </p:nvSpPr>
        <p:spPr>
          <a:xfrm>
            <a:off x="10922860" y="2238421"/>
            <a:ext cx="144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2471 AA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0F299D-9D86-4F42-A7A5-48227DE84F91}"/>
              </a:ext>
            </a:extLst>
          </p:cNvPr>
          <p:cNvSpPr txBox="1"/>
          <p:nvPr/>
        </p:nvSpPr>
        <p:spPr>
          <a:xfrm>
            <a:off x="10906364" y="3290531"/>
            <a:ext cx="14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2468 AA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29B1239-31D6-4467-8B12-82EBC6325A9E}"/>
              </a:ext>
            </a:extLst>
          </p:cNvPr>
          <p:cNvSpPr txBox="1"/>
          <p:nvPr/>
        </p:nvSpPr>
        <p:spPr>
          <a:xfrm>
            <a:off x="-25976" y="1482418"/>
            <a:ext cx="13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NOTCH1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4E062C2-A540-4A52-80AF-880FDFD76E4A}"/>
              </a:ext>
            </a:extLst>
          </p:cNvPr>
          <p:cNvSpPr txBox="1"/>
          <p:nvPr/>
        </p:nvSpPr>
        <p:spPr>
          <a:xfrm>
            <a:off x="-21194" y="2717461"/>
            <a:ext cx="13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NOTCH2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EEC7DB8-9037-4D50-8F04-99F881D2F204}"/>
              </a:ext>
            </a:extLst>
          </p:cNvPr>
          <p:cNvSpPr txBox="1"/>
          <p:nvPr/>
        </p:nvSpPr>
        <p:spPr>
          <a:xfrm>
            <a:off x="-25280" y="3752196"/>
            <a:ext cx="13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NOTCH3</a:t>
            </a:r>
          </a:p>
        </p:txBody>
      </p:sp>
      <p:sp>
        <p:nvSpPr>
          <p:cNvPr id="119" name="Flowchart: Terminator 118">
            <a:extLst>
              <a:ext uri="{FF2B5EF4-FFF2-40B4-BE49-F238E27FC236}">
                <a16:creationId xmlns:a16="http://schemas.microsoft.com/office/drawing/2014/main" id="{611486B5-3A34-4ABF-B4DC-BAAECC3DD948}"/>
              </a:ext>
            </a:extLst>
          </p:cNvPr>
          <p:cNvSpPr/>
          <p:nvPr/>
        </p:nvSpPr>
        <p:spPr>
          <a:xfrm>
            <a:off x="1294926" y="3803196"/>
            <a:ext cx="10468017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2E5311D-A98F-471D-84F7-CEA48608EE8D}"/>
              </a:ext>
            </a:extLst>
          </p:cNvPr>
          <p:cNvSpPr/>
          <p:nvPr/>
        </p:nvSpPr>
        <p:spPr>
          <a:xfrm>
            <a:off x="2368108" y="3739665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B17D83D-C8DE-4B92-B4D6-6567DACF6E8B}"/>
              </a:ext>
            </a:extLst>
          </p:cNvPr>
          <p:cNvSpPr/>
          <p:nvPr/>
        </p:nvSpPr>
        <p:spPr>
          <a:xfrm>
            <a:off x="2534772" y="3739664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5B62244-B5E6-4174-91DC-BB65F28140F1}"/>
              </a:ext>
            </a:extLst>
          </p:cNvPr>
          <p:cNvSpPr/>
          <p:nvPr/>
        </p:nvSpPr>
        <p:spPr>
          <a:xfrm>
            <a:off x="2700014" y="3739664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4420EA7-D50D-4FA8-AB0C-CCED2E16ABBC}"/>
              </a:ext>
            </a:extLst>
          </p:cNvPr>
          <p:cNvSpPr/>
          <p:nvPr/>
        </p:nvSpPr>
        <p:spPr>
          <a:xfrm>
            <a:off x="2867619" y="3739664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D13EB74-F032-4420-B321-EAFD26F680B1}"/>
              </a:ext>
            </a:extLst>
          </p:cNvPr>
          <p:cNvSpPr/>
          <p:nvPr/>
        </p:nvSpPr>
        <p:spPr>
          <a:xfrm>
            <a:off x="3037345" y="3739664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894E485-FDA9-4CDB-A8E3-373D26580F05}"/>
              </a:ext>
            </a:extLst>
          </p:cNvPr>
          <p:cNvSpPr/>
          <p:nvPr/>
        </p:nvSpPr>
        <p:spPr>
          <a:xfrm>
            <a:off x="3202007" y="3727951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278C7AD-CC60-4AC4-9965-AB1C8507CEB4}"/>
              </a:ext>
            </a:extLst>
          </p:cNvPr>
          <p:cNvSpPr/>
          <p:nvPr/>
        </p:nvSpPr>
        <p:spPr>
          <a:xfrm>
            <a:off x="3516231" y="3727951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D946E2F-61B0-438A-8141-189834976AB6}"/>
              </a:ext>
            </a:extLst>
          </p:cNvPr>
          <p:cNvSpPr/>
          <p:nvPr/>
        </p:nvSpPr>
        <p:spPr>
          <a:xfrm>
            <a:off x="3682196" y="3739663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627DC6A-0716-41C3-8C13-EF1E76B64CC2}"/>
              </a:ext>
            </a:extLst>
          </p:cNvPr>
          <p:cNvSpPr/>
          <p:nvPr/>
        </p:nvSpPr>
        <p:spPr>
          <a:xfrm>
            <a:off x="7200880" y="3722853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7FACF54-CCE3-48CC-A1F3-E5F7284697CD}"/>
              </a:ext>
            </a:extLst>
          </p:cNvPr>
          <p:cNvSpPr/>
          <p:nvPr/>
        </p:nvSpPr>
        <p:spPr>
          <a:xfrm>
            <a:off x="3851914" y="373966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6CB5A2-E709-44FE-95F6-DB7F8A0703BC}"/>
              </a:ext>
            </a:extLst>
          </p:cNvPr>
          <p:cNvSpPr/>
          <p:nvPr/>
        </p:nvSpPr>
        <p:spPr>
          <a:xfrm>
            <a:off x="4017746" y="372795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7B953D9-585C-49AF-A3EC-B0B8EB288794}"/>
              </a:ext>
            </a:extLst>
          </p:cNvPr>
          <p:cNvSpPr/>
          <p:nvPr/>
        </p:nvSpPr>
        <p:spPr>
          <a:xfrm>
            <a:off x="4178934" y="372795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1BAC530-1D77-456D-9ADB-4FA35154D4F9}"/>
              </a:ext>
            </a:extLst>
          </p:cNvPr>
          <p:cNvSpPr/>
          <p:nvPr/>
        </p:nvSpPr>
        <p:spPr>
          <a:xfrm>
            <a:off x="4340122" y="372795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1E97245-5F79-42B6-9E89-340BD0D9648E}"/>
              </a:ext>
            </a:extLst>
          </p:cNvPr>
          <p:cNvSpPr/>
          <p:nvPr/>
        </p:nvSpPr>
        <p:spPr>
          <a:xfrm>
            <a:off x="3361256" y="3739663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AFF8D4F-7C9A-4226-B489-4D0CB112A9F3}"/>
              </a:ext>
            </a:extLst>
          </p:cNvPr>
          <p:cNvSpPr/>
          <p:nvPr/>
        </p:nvSpPr>
        <p:spPr>
          <a:xfrm>
            <a:off x="4487467" y="372795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ABEA05E-E4AC-45D5-BE39-BE9F5E0DE86D}"/>
              </a:ext>
            </a:extLst>
          </p:cNvPr>
          <p:cNvSpPr/>
          <p:nvPr/>
        </p:nvSpPr>
        <p:spPr>
          <a:xfrm>
            <a:off x="4633233" y="372794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257DBCD-2B67-48F3-B323-188F8530A098}"/>
              </a:ext>
            </a:extLst>
          </p:cNvPr>
          <p:cNvSpPr/>
          <p:nvPr/>
        </p:nvSpPr>
        <p:spPr>
          <a:xfrm>
            <a:off x="4779174" y="372794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55B7C9-3530-4348-BD5C-C96D91D4B2FB}"/>
              </a:ext>
            </a:extLst>
          </p:cNvPr>
          <p:cNvSpPr/>
          <p:nvPr/>
        </p:nvSpPr>
        <p:spPr>
          <a:xfrm>
            <a:off x="4935765" y="372794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70E777C-50C3-4EEE-8BCA-994EE7718E54}"/>
              </a:ext>
            </a:extLst>
          </p:cNvPr>
          <p:cNvSpPr/>
          <p:nvPr/>
        </p:nvSpPr>
        <p:spPr>
          <a:xfrm>
            <a:off x="5102954" y="373966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375DDAB-25CA-4D6B-B382-493631277B34}"/>
              </a:ext>
            </a:extLst>
          </p:cNvPr>
          <p:cNvSpPr/>
          <p:nvPr/>
        </p:nvSpPr>
        <p:spPr>
          <a:xfrm>
            <a:off x="5264958" y="374155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02047E-BAED-43E4-B052-8C843D3111FA}"/>
              </a:ext>
            </a:extLst>
          </p:cNvPr>
          <p:cNvSpPr/>
          <p:nvPr/>
        </p:nvSpPr>
        <p:spPr>
          <a:xfrm>
            <a:off x="5425330" y="373966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D46492E-BDD3-4308-B30C-676F652AA85C}"/>
              </a:ext>
            </a:extLst>
          </p:cNvPr>
          <p:cNvSpPr/>
          <p:nvPr/>
        </p:nvSpPr>
        <p:spPr>
          <a:xfrm>
            <a:off x="5587334" y="372794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3EA3ECF-426B-42E8-AAF7-67032B9B1E63}"/>
              </a:ext>
            </a:extLst>
          </p:cNvPr>
          <p:cNvSpPr/>
          <p:nvPr/>
        </p:nvSpPr>
        <p:spPr>
          <a:xfrm>
            <a:off x="5746887" y="372794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9D6F2E9-5BE0-422E-B5D2-6063A032BFAE}"/>
              </a:ext>
            </a:extLst>
          </p:cNvPr>
          <p:cNvSpPr/>
          <p:nvPr/>
        </p:nvSpPr>
        <p:spPr>
          <a:xfrm>
            <a:off x="2042253" y="373966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8E3492B-013D-458A-A1C4-1678BFBA428F}"/>
              </a:ext>
            </a:extLst>
          </p:cNvPr>
          <p:cNvSpPr/>
          <p:nvPr/>
        </p:nvSpPr>
        <p:spPr>
          <a:xfrm>
            <a:off x="2201942" y="373966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1EF74B-5753-4454-9947-00DBAAF8C5C7}"/>
              </a:ext>
            </a:extLst>
          </p:cNvPr>
          <p:cNvSpPr/>
          <p:nvPr/>
        </p:nvSpPr>
        <p:spPr>
          <a:xfrm>
            <a:off x="5907135" y="372794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EC23682-5198-4177-9747-80B11E444F4B}"/>
              </a:ext>
            </a:extLst>
          </p:cNvPr>
          <p:cNvSpPr/>
          <p:nvPr/>
        </p:nvSpPr>
        <p:spPr>
          <a:xfrm>
            <a:off x="6066062" y="372794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DB9C836-2D5A-48F9-BCCB-D0D5B87F7BD3}"/>
              </a:ext>
            </a:extLst>
          </p:cNvPr>
          <p:cNvSpPr/>
          <p:nvPr/>
        </p:nvSpPr>
        <p:spPr>
          <a:xfrm>
            <a:off x="6229511" y="372794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206E527-91BD-49FB-94CF-15109E2BCAAC}"/>
              </a:ext>
            </a:extLst>
          </p:cNvPr>
          <p:cNvSpPr/>
          <p:nvPr/>
        </p:nvSpPr>
        <p:spPr>
          <a:xfrm>
            <a:off x="6387432" y="372794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03B2D4-E5FC-453A-8A63-C1D57D76B9C7}"/>
              </a:ext>
            </a:extLst>
          </p:cNvPr>
          <p:cNvSpPr/>
          <p:nvPr/>
        </p:nvSpPr>
        <p:spPr>
          <a:xfrm>
            <a:off x="6705578" y="372297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1B55975-DACC-4EF0-9B4B-4DA6E46A6074}"/>
              </a:ext>
            </a:extLst>
          </p:cNvPr>
          <p:cNvSpPr/>
          <p:nvPr/>
        </p:nvSpPr>
        <p:spPr>
          <a:xfrm>
            <a:off x="1721110" y="373966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F8D5892-2631-4E86-9C0F-D7205834FD28}"/>
              </a:ext>
            </a:extLst>
          </p:cNvPr>
          <p:cNvSpPr/>
          <p:nvPr/>
        </p:nvSpPr>
        <p:spPr>
          <a:xfrm>
            <a:off x="1882353" y="37322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F6AE85D-AF97-443D-88D9-E1F4A440AF8C}"/>
              </a:ext>
            </a:extLst>
          </p:cNvPr>
          <p:cNvSpPr/>
          <p:nvPr/>
        </p:nvSpPr>
        <p:spPr>
          <a:xfrm>
            <a:off x="6551887" y="372297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CA2ED0D-0DF2-4E4E-B902-35377BD1315F}"/>
              </a:ext>
            </a:extLst>
          </p:cNvPr>
          <p:cNvSpPr/>
          <p:nvPr/>
        </p:nvSpPr>
        <p:spPr>
          <a:xfrm>
            <a:off x="6851330" y="373015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B137D0B-039C-4C95-8565-87802A6C4C8C}"/>
              </a:ext>
            </a:extLst>
          </p:cNvPr>
          <p:cNvSpPr/>
          <p:nvPr/>
        </p:nvSpPr>
        <p:spPr>
          <a:xfrm>
            <a:off x="1396130" y="372297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83AA3EE-26A2-4E5A-9580-BE376D5B5608}"/>
              </a:ext>
            </a:extLst>
          </p:cNvPr>
          <p:cNvSpPr/>
          <p:nvPr/>
        </p:nvSpPr>
        <p:spPr>
          <a:xfrm>
            <a:off x="1558747" y="372297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F090420-EABF-49DE-9F9A-F9AD02612729}"/>
              </a:ext>
            </a:extLst>
          </p:cNvPr>
          <p:cNvSpPr/>
          <p:nvPr/>
        </p:nvSpPr>
        <p:spPr>
          <a:xfrm>
            <a:off x="7545920" y="3721545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8F6FE0B3-9376-401A-A794-74027129722B}"/>
              </a:ext>
            </a:extLst>
          </p:cNvPr>
          <p:cNvSpPr/>
          <p:nvPr/>
        </p:nvSpPr>
        <p:spPr>
          <a:xfrm>
            <a:off x="7879139" y="3721545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Isosceles Triangle 157">
            <a:extLst>
              <a:ext uri="{FF2B5EF4-FFF2-40B4-BE49-F238E27FC236}">
                <a16:creationId xmlns:a16="http://schemas.microsoft.com/office/drawing/2014/main" id="{258D2D59-3CAF-4081-830C-97E4C5FB39DD}"/>
              </a:ext>
            </a:extLst>
          </p:cNvPr>
          <p:cNvSpPr/>
          <p:nvPr/>
        </p:nvSpPr>
        <p:spPr>
          <a:xfrm>
            <a:off x="8223671" y="3721545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>
            <a:extLst>
              <a:ext uri="{FF2B5EF4-FFF2-40B4-BE49-F238E27FC236}">
                <a16:creationId xmlns:a16="http://schemas.microsoft.com/office/drawing/2014/main" id="{69F5D779-BE11-41F9-8054-7DE9EC1B938E}"/>
              </a:ext>
            </a:extLst>
          </p:cNvPr>
          <p:cNvSpPr/>
          <p:nvPr/>
        </p:nvSpPr>
        <p:spPr>
          <a:xfrm>
            <a:off x="8908615" y="3710734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0D5D0D0A-9E6C-4590-9CB5-262849C55B10}"/>
              </a:ext>
            </a:extLst>
          </p:cNvPr>
          <p:cNvSpPr/>
          <p:nvPr/>
        </p:nvSpPr>
        <p:spPr>
          <a:xfrm rot="5400000">
            <a:off x="9595035" y="385179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8DA39AFD-80A6-4DF0-A3BB-1E34ADF2B6CA}"/>
              </a:ext>
            </a:extLst>
          </p:cNvPr>
          <p:cNvSpPr/>
          <p:nvPr/>
        </p:nvSpPr>
        <p:spPr>
          <a:xfrm rot="5400000">
            <a:off x="9833921" y="385819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15C61206-3109-4623-8F17-E9394B66E560}"/>
              </a:ext>
            </a:extLst>
          </p:cNvPr>
          <p:cNvSpPr/>
          <p:nvPr/>
        </p:nvSpPr>
        <p:spPr>
          <a:xfrm rot="5400000">
            <a:off x="10545824" y="385819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D2766337-0699-4481-B74D-C5B5B4064263}"/>
              </a:ext>
            </a:extLst>
          </p:cNvPr>
          <p:cNvSpPr/>
          <p:nvPr/>
        </p:nvSpPr>
        <p:spPr>
          <a:xfrm rot="5400000">
            <a:off x="10065705" y="385819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328F8B8-9855-431A-B27D-F22B57C72100}"/>
              </a:ext>
            </a:extLst>
          </p:cNvPr>
          <p:cNvSpPr/>
          <p:nvPr/>
        </p:nvSpPr>
        <p:spPr>
          <a:xfrm rot="5400000">
            <a:off x="10307735" y="385819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Diamond 164">
            <a:extLst>
              <a:ext uri="{FF2B5EF4-FFF2-40B4-BE49-F238E27FC236}">
                <a16:creationId xmlns:a16="http://schemas.microsoft.com/office/drawing/2014/main" id="{9B07C4F9-8BC3-4CFA-9E40-6B6FDACC65AE}"/>
              </a:ext>
            </a:extLst>
          </p:cNvPr>
          <p:cNvSpPr/>
          <p:nvPr/>
        </p:nvSpPr>
        <p:spPr>
          <a:xfrm>
            <a:off x="11570702" y="3757786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C6720EE-431F-4F34-AB75-2AD0942C1E8C}"/>
              </a:ext>
            </a:extLst>
          </p:cNvPr>
          <p:cNvSpPr/>
          <p:nvPr/>
        </p:nvSpPr>
        <p:spPr>
          <a:xfrm rot="5400000">
            <a:off x="9362078" y="385639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1928368-8C39-4584-805D-76FA33168E12}"/>
              </a:ext>
            </a:extLst>
          </p:cNvPr>
          <p:cNvSpPr txBox="1"/>
          <p:nvPr/>
        </p:nvSpPr>
        <p:spPr>
          <a:xfrm>
            <a:off x="10898058" y="641134"/>
            <a:ext cx="144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2555 AA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840D1E6-FF07-44D7-B428-7437D90269B5}"/>
              </a:ext>
            </a:extLst>
          </p:cNvPr>
          <p:cNvSpPr txBox="1"/>
          <p:nvPr/>
        </p:nvSpPr>
        <p:spPr>
          <a:xfrm>
            <a:off x="10898058" y="4379483"/>
            <a:ext cx="148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2003 AA</a:t>
            </a:r>
          </a:p>
        </p:txBody>
      </p:sp>
      <p:sp>
        <p:nvSpPr>
          <p:cNvPr id="170" name="Flowchart: Terminator 169">
            <a:extLst>
              <a:ext uri="{FF2B5EF4-FFF2-40B4-BE49-F238E27FC236}">
                <a16:creationId xmlns:a16="http://schemas.microsoft.com/office/drawing/2014/main" id="{9EF4594B-35E0-4C1E-BFCA-C3F2D7E6570C}"/>
              </a:ext>
            </a:extLst>
          </p:cNvPr>
          <p:cNvSpPr/>
          <p:nvPr/>
        </p:nvSpPr>
        <p:spPr>
          <a:xfrm>
            <a:off x="1294927" y="4954924"/>
            <a:ext cx="9444556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69E4549E-9A62-4A33-B239-056A3E6A97B6}"/>
              </a:ext>
            </a:extLst>
          </p:cNvPr>
          <p:cNvSpPr/>
          <p:nvPr/>
        </p:nvSpPr>
        <p:spPr>
          <a:xfrm>
            <a:off x="2368108" y="4891393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E62A085-CE22-4780-A385-7672BA9F119F}"/>
              </a:ext>
            </a:extLst>
          </p:cNvPr>
          <p:cNvSpPr/>
          <p:nvPr/>
        </p:nvSpPr>
        <p:spPr>
          <a:xfrm>
            <a:off x="2534772" y="489139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D57689C-3098-4789-A093-D0CD2AAE5B42}"/>
              </a:ext>
            </a:extLst>
          </p:cNvPr>
          <p:cNvSpPr/>
          <p:nvPr/>
        </p:nvSpPr>
        <p:spPr>
          <a:xfrm>
            <a:off x="2700014" y="489139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1A416EB-4D3E-4D0B-9BD0-84AC209BCD9C}"/>
              </a:ext>
            </a:extLst>
          </p:cNvPr>
          <p:cNvSpPr/>
          <p:nvPr/>
        </p:nvSpPr>
        <p:spPr>
          <a:xfrm>
            <a:off x="2867619" y="4891392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E90CA74-664E-40B3-A2AA-052F9722B29D}"/>
              </a:ext>
            </a:extLst>
          </p:cNvPr>
          <p:cNvSpPr/>
          <p:nvPr/>
        </p:nvSpPr>
        <p:spPr>
          <a:xfrm>
            <a:off x="3037345" y="4891392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B231866-AE4A-49CC-9804-AABFD7947101}"/>
              </a:ext>
            </a:extLst>
          </p:cNvPr>
          <p:cNvSpPr/>
          <p:nvPr/>
        </p:nvSpPr>
        <p:spPr>
          <a:xfrm>
            <a:off x="3202007" y="487967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6F98EEB-59F1-45F2-8B4A-6AE4F895F6E3}"/>
              </a:ext>
            </a:extLst>
          </p:cNvPr>
          <p:cNvSpPr/>
          <p:nvPr/>
        </p:nvSpPr>
        <p:spPr>
          <a:xfrm>
            <a:off x="3516231" y="487967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1D19BE7-83B0-4B0C-9A80-5E79E120192F}"/>
              </a:ext>
            </a:extLst>
          </p:cNvPr>
          <p:cNvSpPr/>
          <p:nvPr/>
        </p:nvSpPr>
        <p:spPr>
          <a:xfrm>
            <a:off x="3682196" y="4891391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749FB484-0445-4C59-9BD1-3711EBF2EFC2}"/>
              </a:ext>
            </a:extLst>
          </p:cNvPr>
          <p:cNvSpPr/>
          <p:nvPr/>
        </p:nvSpPr>
        <p:spPr>
          <a:xfrm>
            <a:off x="5813632" y="4873273"/>
            <a:ext cx="330249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EA56477-78B4-4E9C-9E6C-E21773C5596E}"/>
              </a:ext>
            </a:extLst>
          </p:cNvPr>
          <p:cNvSpPr/>
          <p:nvPr/>
        </p:nvSpPr>
        <p:spPr>
          <a:xfrm>
            <a:off x="3851914" y="48913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2EF6F5A-9632-4DD9-A9DE-87B8112580DB}"/>
              </a:ext>
            </a:extLst>
          </p:cNvPr>
          <p:cNvSpPr/>
          <p:nvPr/>
        </p:nvSpPr>
        <p:spPr>
          <a:xfrm>
            <a:off x="4017746" y="487967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B05DFE3-7720-4B78-B29D-D490A0183FF5}"/>
              </a:ext>
            </a:extLst>
          </p:cNvPr>
          <p:cNvSpPr/>
          <p:nvPr/>
        </p:nvSpPr>
        <p:spPr>
          <a:xfrm>
            <a:off x="4178934" y="487967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4F41372-7F97-4CE3-8181-BF44A38F7E37}"/>
              </a:ext>
            </a:extLst>
          </p:cNvPr>
          <p:cNvSpPr/>
          <p:nvPr/>
        </p:nvSpPr>
        <p:spPr>
          <a:xfrm>
            <a:off x="4340122" y="487967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95692E5-496B-4119-B53E-39D190699BF3}"/>
              </a:ext>
            </a:extLst>
          </p:cNvPr>
          <p:cNvSpPr/>
          <p:nvPr/>
        </p:nvSpPr>
        <p:spPr>
          <a:xfrm>
            <a:off x="3361256" y="4891391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80FAD87-C02F-45A9-81C2-5241A0E89D53}"/>
              </a:ext>
            </a:extLst>
          </p:cNvPr>
          <p:cNvSpPr/>
          <p:nvPr/>
        </p:nvSpPr>
        <p:spPr>
          <a:xfrm>
            <a:off x="4487467" y="487967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18DE3A9-36C4-4F96-8087-923F931BA896}"/>
              </a:ext>
            </a:extLst>
          </p:cNvPr>
          <p:cNvSpPr/>
          <p:nvPr/>
        </p:nvSpPr>
        <p:spPr>
          <a:xfrm>
            <a:off x="4633233" y="487967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21C87FC-D9FD-4C5D-B758-99C172996D92}"/>
              </a:ext>
            </a:extLst>
          </p:cNvPr>
          <p:cNvSpPr/>
          <p:nvPr/>
        </p:nvSpPr>
        <p:spPr>
          <a:xfrm>
            <a:off x="4779174" y="4879677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D38A5F3-C8E9-4D5E-A273-5207D82A2E4A}"/>
              </a:ext>
            </a:extLst>
          </p:cNvPr>
          <p:cNvSpPr/>
          <p:nvPr/>
        </p:nvSpPr>
        <p:spPr>
          <a:xfrm>
            <a:off x="4935765" y="487967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664BD16-3521-4B47-9391-099E33B37A5A}"/>
              </a:ext>
            </a:extLst>
          </p:cNvPr>
          <p:cNvSpPr/>
          <p:nvPr/>
        </p:nvSpPr>
        <p:spPr>
          <a:xfrm>
            <a:off x="5102954" y="48913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2B9AEC6-BA34-4D33-A1D9-775B7D9D2294}"/>
              </a:ext>
            </a:extLst>
          </p:cNvPr>
          <p:cNvSpPr/>
          <p:nvPr/>
        </p:nvSpPr>
        <p:spPr>
          <a:xfrm>
            <a:off x="5264958" y="489328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C9971D2-2F8C-403F-9638-C7A5366F795A}"/>
              </a:ext>
            </a:extLst>
          </p:cNvPr>
          <p:cNvSpPr/>
          <p:nvPr/>
        </p:nvSpPr>
        <p:spPr>
          <a:xfrm>
            <a:off x="5425330" y="4891390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8D3CF01-9FFD-47F1-AD99-3346363E7A08}"/>
              </a:ext>
            </a:extLst>
          </p:cNvPr>
          <p:cNvSpPr/>
          <p:nvPr/>
        </p:nvSpPr>
        <p:spPr>
          <a:xfrm>
            <a:off x="5587334" y="487967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79073A62-E26D-4FBF-AA67-4EB77BB38BB0}"/>
              </a:ext>
            </a:extLst>
          </p:cNvPr>
          <p:cNvSpPr/>
          <p:nvPr/>
        </p:nvSpPr>
        <p:spPr>
          <a:xfrm>
            <a:off x="5746887" y="487967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7A5FDF1-17C2-40CC-8E25-1D709EB904C0}"/>
              </a:ext>
            </a:extLst>
          </p:cNvPr>
          <p:cNvSpPr/>
          <p:nvPr/>
        </p:nvSpPr>
        <p:spPr>
          <a:xfrm>
            <a:off x="2042253" y="4891389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733F9F0-74BB-41D8-A9F7-9095477BADBB}"/>
              </a:ext>
            </a:extLst>
          </p:cNvPr>
          <p:cNvSpPr/>
          <p:nvPr/>
        </p:nvSpPr>
        <p:spPr>
          <a:xfrm>
            <a:off x="2201942" y="489139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1EFDCBA-622D-4852-ACDD-52B4BCC200E5}"/>
              </a:ext>
            </a:extLst>
          </p:cNvPr>
          <p:cNvSpPr/>
          <p:nvPr/>
        </p:nvSpPr>
        <p:spPr>
          <a:xfrm>
            <a:off x="1721110" y="489138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0D6A75B-90BD-4BD2-AB05-2FEBF1C8DD31}"/>
              </a:ext>
            </a:extLst>
          </p:cNvPr>
          <p:cNvSpPr/>
          <p:nvPr/>
        </p:nvSpPr>
        <p:spPr>
          <a:xfrm>
            <a:off x="1882353" y="488393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CFE77FF-F9C1-4EE6-A0A8-F385DF27B5ED}"/>
              </a:ext>
            </a:extLst>
          </p:cNvPr>
          <p:cNvSpPr/>
          <p:nvPr/>
        </p:nvSpPr>
        <p:spPr>
          <a:xfrm>
            <a:off x="1396130" y="48747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BB31D6A-6071-4F2D-A0C6-40929B1FAB5A}"/>
              </a:ext>
            </a:extLst>
          </p:cNvPr>
          <p:cNvSpPr/>
          <p:nvPr/>
        </p:nvSpPr>
        <p:spPr>
          <a:xfrm>
            <a:off x="1558747" y="487470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6358F443-3D28-493C-BBC8-7E87E20248F3}"/>
              </a:ext>
            </a:extLst>
          </p:cNvPr>
          <p:cNvSpPr/>
          <p:nvPr/>
        </p:nvSpPr>
        <p:spPr>
          <a:xfrm>
            <a:off x="6285864" y="4878814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657E390D-C340-4F51-B91F-72FF1088C4A9}"/>
              </a:ext>
            </a:extLst>
          </p:cNvPr>
          <p:cNvSpPr/>
          <p:nvPr/>
        </p:nvSpPr>
        <p:spPr>
          <a:xfrm>
            <a:off x="6680878" y="487256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Isosceles Triangle 208">
            <a:extLst>
              <a:ext uri="{FF2B5EF4-FFF2-40B4-BE49-F238E27FC236}">
                <a16:creationId xmlns:a16="http://schemas.microsoft.com/office/drawing/2014/main" id="{86044F1F-8A25-4CD3-A00F-FC668AE4EA30}"/>
              </a:ext>
            </a:extLst>
          </p:cNvPr>
          <p:cNvSpPr/>
          <p:nvPr/>
        </p:nvSpPr>
        <p:spPr>
          <a:xfrm>
            <a:off x="7019116" y="4879673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Isosceles Triangle 209">
            <a:extLst>
              <a:ext uri="{FF2B5EF4-FFF2-40B4-BE49-F238E27FC236}">
                <a16:creationId xmlns:a16="http://schemas.microsoft.com/office/drawing/2014/main" id="{3929C376-8361-4E42-9BFD-2BAE95A45B38}"/>
              </a:ext>
            </a:extLst>
          </p:cNvPr>
          <p:cNvSpPr/>
          <p:nvPr/>
        </p:nvSpPr>
        <p:spPr>
          <a:xfrm>
            <a:off x="7970352" y="4885889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C747CFF4-7C3D-4DAC-AE14-BE7B39239C41}"/>
              </a:ext>
            </a:extLst>
          </p:cNvPr>
          <p:cNvSpPr/>
          <p:nvPr/>
        </p:nvSpPr>
        <p:spPr>
          <a:xfrm rot="5400000">
            <a:off x="8957198" y="5015125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CA25FEF9-6FC0-43FC-913E-49DD80FB708D}"/>
              </a:ext>
            </a:extLst>
          </p:cNvPr>
          <p:cNvSpPr/>
          <p:nvPr/>
        </p:nvSpPr>
        <p:spPr>
          <a:xfrm rot="5400000">
            <a:off x="9184363" y="500926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06F390F-A5D4-4268-887B-1C16EC72CFAD}"/>
              </a:ext>
            </a:extLst>
          </p:cNvPr>
          <p:cNvSpPr/>
          <p:nvPr/>
        </p:nvSpPr>
        <p:spPr>
          <a:xfrm rot="5400000">
            <a:off x="9419177" y="5009264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82B0F981-28DE-454B-B812-EF9673509C9F}"/>
              </a:ext>
            </a:extLst>
          </p:cNvPr>
          <p:cNvSpPr/>
          <p:nvPr/>
        </p:nvSpPr>
        <p:spPr>
          <a:xfrm rot="5400000">
            <a:off x="9649765" y="502763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0F333BE-441B-4C60-B8C4-5C84A86CD9B7}"/>
              </a:ext>
            </a:extLst>
          </p:cNvPr>
          <p:cNvSpPr/>
          <p:nvPr/>
        </p:nvSpPr>
        <p:spPr>
          <a:xfrm rot="5400000">
            <a:off x="8715168" y="5027633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CB03AC8-4540-4FE4-B3B0-F4D0E0CF3490}"/>
              </a:ext>
            </a:extLst>
          </p:cNvPr>
          <p:cNvSpPr txBox="1"/>
          <p:nvPr/>
        </p:nvSpPr>
        <p:spPr>
          <a:xfrm>
            <a:off x="-20292" y="4882499"/>
            <a:ext cx="137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NOTCH4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6A82F-AF90-44D5-8660-05D89874529C}"/>
              </a:ext>
            </a:extLst>
          </p:cNvPr>
          <p:cNvSpPr txBox="1"/>
          <p:nvPr/>
        </p:nvSpPr>
        <p:spPr>
          <a:xfrm>
            <a:off x="1" y="5878286"/>
            <a:ext cx="1215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                   </a:t>
            </a:r>
            <a:r>
              <a:rPr lang="en-US" sz="2400" b="1" dirty="0">
                <a:solidFill>
                  <a:srgbClr val="00B050"/>
                </a:solidFill>
              </a:rPr>
              <a:t>L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g</a:t>
            </a:r>
            <a:r>
              <a:rPr lang="en-US" sz="2400" b="1" dirty="0">
                <a:solidFill>
                  <a:srgbClr val="92D050"/>
                </a:solidFill>
              </a:rPr>
              <a:t>a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</a:t>
            </a:r>
            <a:r>
              <a:rPr lang="en-US" sz="2400" b="1" dirty="0">
                <a:solidFill>
                  <a:srgbClr val="00B050"/>
                </a:solidFill>
              </a:rPr>
              <a:t> B</a:t>
            </a:r>
            <a:r>
              <a:rPr lang="en-US" sz="2400" b="1" dirty="0">
                <a:solidFill>
                  <a:srgbClr val="92D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b="1" dirty="0">
                <a:solidFill>
                  <a:srgbClr val="92D050"/>
                </a:solidFill>
              </a:rPr>
              <a:t>d</a:t>
            </a:r>
            <a:r>
              <a:rPr lang="en-US" sz="2400" b="1" dirty="0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92D05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g                 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e</a:t>
            </a:r>
            <a:r>
              <a:rPr lang="en-US" sz="2400" b="1" dirty="0">
                <a:solidFill>
                  <a:srgbClr val="FFFF00"/>
                </a:solidFill>
              </a:rPr>
              <a:t>g</a:t>
            </a:r>
            <a:r>
              <a:rPr lang="en-US" sz="2400" b="1" dirty="0">
                <a:solidFill>
                  <a:srgbClr val="0070C0"/>
                </a:solidFill>
              </a:rPr>
              <a:t>u</a:t>
            </a:r>
            <a:r>
              <a:rPr lang="en-US" sz="2400" b="1" dirty="0">
                <a:solidFill>
                  <a:srgbClr val="FFC000"/>
                </a:solidFill>
              </a:rPr>
              <a:t>l</a:t>
            </a:r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o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FFC000"/>
                </a:solidFill>
              </a:rPr>
              <a:t>/</a:t>
            </a:r>
            <a:r>
              <a:rPr lang="en-US" sz="2400" b="1" dirty="0">
                <a:solidFill>
                  <a:srgbClr val="FFFF0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FFC000"/>
                </a:solidFill>
              </a:rPr>
              <a:t>m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z</a:t>
            </a:r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b="1" dirty="0">
                <a:solidFill>
                  <a:srgbClr val="FFC000"/>
                </a:solidFill>
              </a:rPr>
              <a:t>t</a:t>
            </a:r>
            <a:r>
              <a:rPr lang="en-US" sz="2400" b="1" dirty="0">
                <a:solidFill>
                  <a:srgbClr val="FFFF0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b="1" dirty="0">
                <a:solidFill>
                  <a:srgbClr val="FFC000"/>
                </a:solidFill>
              </a:rPr>
              <a:t>n</a:t>
            </a:r>
            <a:r>
              <a:rPr lang="en-US" sz="2400" b="1" dirty="0">
                <a:solidFill>
                  <a:srgbClr val="00B050"/>
                </a:solidFill>
              </a:rPr>
              <a:t>     </a:t>
            </a:r>
            <a:r>
              <a:rPr lang="en-US" sz="2400" b="1" dirty="0">
                <a:solidFill>
                  <a:srgbClr val="FF0000"/>
                </a:solidFill>
              </a:rPr>
              <a:t>Signal Transduction 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223B53A-DC47-4563-BB83-4BE117FA1EFF}"/>
              </a:ext>
            </a:extLst>
          </p:cNvPr>
          <p:cNvSpPr txBox="1"/>
          <p:nvPr/>
        </p:nvSpPr>
        <p:spPr>
          <a:xfrm>
            <a:off x="10370773" y="6488668"/>
            <a:ext cx="181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SMART: 16</a:t>
            </a:r>
          </a:p>
        </p:txBody>
      </p:sp>
    </p:spTree>
    <p:extLst>
      <p:ext uri="{BB962C8B-B14F-4D97-AF65-F5344CB8AC3E}">
        <p14:creationId xmlns:p14="http://schemas.microsoft.com/office/powerpoint/2010/main" val="278534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7254098-CF12-4025-804B-4263647807BB}"/>
              </a:ext>
            </a:extLst>
          </p:cNvPr>
          <p:cNvSpPr/>
          <p:nvPr/>
        </p:nvSpPr>
        <p:spPr>
          <a:xfrm>
            <a:off x="699524" y="3521462"/>
            <a:ext cx="10468324" cy="367405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9E68F-079F-4EE5-B936-5CED665EC464}"/>
              </a:ext>
            </a:extLst>
          </p:cNvPr>
          <p:cNvSpPr/>
          <p:nvPr/>
        </p:nvSpPr>
        <p:spPr>
          <a:xfrm>
            <a:off x="1772705" y="3457931"/>
            <a:ext cx="83473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71C6A-BB8A-4CA6-901F-31F168A98F3F}"/>
              </a:ext>
            </a:extLst>
          </p:cNvPr>
          <p:cNvSpPr/>
          <p:nvPr/>
        </p:nvSpPr>
        <p:spPr>
          <a:xfrm>
            <a:off x="1939369" y="345793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9F77A-9D79-453D-AF69-67D11C27054B}"/>
              </a:ext>
            </a:extLst>
          </p:cNvPr>
          <p:cNvSpPr/>
          <p:nvPr/>
        </p:nvSpPr>
        <p:spPr>
          <a:xfrm>
            <a:off x="2104611" y="345793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86707-E657-45F1-8B30-97DCD437BEDD}"/>
              </a:ext>
            </a:extLst>
          </p:cNvPr>
          <p:cNvSpPr/>
          <p:nvPr/>
        </p:nvSpPr>
        <p:spPr>
          <a:xfrm>
            <a:off x="2272216" y="3457930"/>
            <a:ext cx="82111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DB1EA-E8CF-46A8-A170-FF893EB71C4B}"/>
              </a:ext>
            </a:extLst>
          </p:cNvPr>
          <p:cNvSpPr/>
          <p:nvPr/>
        </p:nvSpPr>
        <p:spPr>
          <a:xfrm>
            <a:off x="2441942" y="3457930"/>
            <a:ext cx="82111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51A78-A837-41B2-AAC3-CCFC113FE862}"/>
              </a:ext>
            </a:extLst>
          </p:cNvPr>
          <p:cNvSpPr/>
          <p:nvPr/>
        </p:nvSpPr>
        <p:spPr>
          <a:xfrm>
            <a:off x="2606604" y="344621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A52E5-4F8F-4EDB-827C-C65ABD1301AF}"/>
              </a:ext>
            </a:extLst>
          </p:cNvPr>
          <p:cNvSpPr/>
          <p:nvPr/>
        </p:nvSpPr>
        <p:spPr>
          <a:xfrm>
            <a:off x="2920828" y="3446217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2DC85-06F7-4E7A-8A74-0FD474713CBF}"/>
              </a:ext>
            </a:extLst>
          </p:cNvPr>
          <p:cNvSpPr/>
          <p:nvPr/>
        </p:nvSpPr>
        <p:spPr>
          <a:xfrm>
            <a:off x="3086793" y="3457929"/>
            <a:ext cx="81026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8FCA1-2D65-452E-93FE-7C8C54DC9B5E}"/>
              </a:ext>
            </a:extLst>
          </p:cNvPr>
          <p:cNvSpPr/>
          <p:nvPr/>
        </p:nvSpPr>
        <p:spPr>
          <a:xfrm>
            <a:off x="6605477" y="3441119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AE5A1-034C-423C-AFCE-9A72D8BB78B4}"/>
              </a:ext>
            </a:extLst>
          </p:cNvPr>
          <p:cNvSpPr/>
          <p:nvPr/>
        </p:nvSpPr>
        <p:spPr>
          <a:xfrm>
            <a:off x="3256511" y="34579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4C122-A523-4715-9FBF-7FDE9F9991FF}"/>
              </a:ext>
            </a:extLst>
          </p:cNvPr>
          <p:cNvSpPr/>
          <p:nvPr/>
        </p:nvSpPr>
        <p:spPr>
          <a:xfrm>
            <a:off x="3422343" y="344621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2E5B02-2CB2-468D-A40B-F1332D7AE6A5}"/>
              </a:ext>
            </a:extLst>
          </p:cNvPr>
          <p:cNvSpPr/>
          <p:nvPr/>
        </p:nvSpPr>
        <p:spPr>
          <a:xfrm>
            <a:off x="3583531" y="344621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4596E9-38F5-4FA2-AACE-2BDD2BD7D3B3}"/>
              </a:ext>
            </a:extLst>
          </p:cNvPr>
          <p:cNvSpPr/>
          <p:nvPr/>
        </p:nvSpPr>
        <p:spPr>
          <a:xfrm>
            <a:off x="3744719" y="344621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BBE874-CF16-4DAF-BD9C-E599598CA1A4}"/>
              </a:ext>
            </a:extLst>
          </p:cNvPr>
          <p:cNvSpPr/>
          <p:nvPr/>
        </p:nvSpPr>
        <p:spPr>
          <a:xfrm>
            <a:off x="2765853" y="3457929"/>
            <a:ext cx="73708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C46631-040B-42A1-8D73-297014432A64}"/>
              </a:ext>
            </a:extLst>
          </p:cNvPr>
          <p:cNvSpPr/>
          <p:nvPr/>
        </p:nvSpPr>
        <p:spPr>
          <a:xfrm>
            <a:off x="3892064" y="3446216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ABBD10-43B8-4408-AE45-7FE77C06CCC3}"/>
              </a:ext>
            </a:extLst>
          </p:cNvPr>
          <p:cNvSpPr/>
          <p:nvPr/>
        </p:nvSpPr>
        <p:spPr>
          <a:xfrm>
            <a:off x="4037830" y="34462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61B42-E9DA-4F28-8C73-31C98D438BE9}"/>
              </a:ext>
            </a:extLst>
          </p:cNvPr>
          <p:cNvSpPr/>
          <p:nvPr/>
        </p:nvSpPr>
        <p:spPr>
          <a:xfrm>
            <a:off x="4183771" y="3446215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D86F5-3945-4669-9854-6C5D42B34949}"/>
              </a:ext>
            </a:extLst>
          </p:cNvPr>
          <p:cNvSpPr/>
          <p:nvPr/>
        </p:nvSpPr>
        <p:spPr>
          <a:xfrm>
            <a:off x="4340362" y="34462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D6CAEC-C51F-4A44-B891-FD4FAB45296C}"/>
              </a:ext>
            </a:extLst>
          </p:cNvPr>
          <p:cNvSpPr/>
          <p:nvPr/>
        </p:nvSpPr>
        <p:spPr>
          <a:xfrm>
            <a:off x="4507551" y="34579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F873B8-BA72-47D3-8FFC-963FB1CBDB70}"/>
              </a:ext>
            </a:extLst>
          </p:cNvPr>
          <p:cNvSpPr/>
          <p:nvPr/>
        </p:nvSpPr>
        <p:spPr>
          <a:xfrm>
            <a:off x="4669555" y="345981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85C4A7-7EE3-461E-825D-296632A93EA6}"/>
              </a:ext>
            </a:extLst>
          </p:cNvPr>
          <p:cNvSpPr/>
          <p:nvPr/>
        </p:nvSpPr>
        <p:spPr>
          <a:xfrm>
            <a:off x="4829927" y="3457928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F3CAFB-9045-4809-A60D-83E3F9F782AF}"/>
              </a:ext>
            </a:extLst>
          </p:cNvPr>
          <p:cNvSpPr/>
          <p:nvPr/>
        </p:nvSpPr>
        <p:spPr>
          <a:xfrm>
            <a:off x="4991931" y="3446215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3B78C3-B13C-48A8-8FE8-D8F24010E4E3}"/>
              </a:ext>
            </a:extLst>
          </p:cNvPr>
          <p:cNvSpPr/>
          <p:nvPr/>
        </p:nvSpPr>
        <p:spPr>
          <a:xfrm>
            <a:off x="5151484" y="3446214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1E29D8-14CB-4C46-A538-4403E7EFB499}"/>
              </a:ext>
            </a:extLst>
          </p:cNvPr>
          <p:cNvSpPr/>
          <p:nvPr/>
        </p:nvSpPr>
        <p:spPr>
          <a:xfrm>
            <a:off x="1446850" y="3457927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824ED2-61A7-4AF2-91DE-1CD72CE1515E}"/>
              </a:ext>
            </a:extLst>
          </p:cNvPr>
          <p:cNvSpPr/>
          <p:nvPr/>
        </p:nvSpPr>
        <p:spPr>
          <a:xfrm>
            <a:off x="1606539" y="3457928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0126A-536E-4149-92AF-6C9BB6969983}"/>
              </a:ext>
            </a:extLst>
          </p:cNvPr>
          <p:cNvSpPr/>
          <p:nvPr/>
        </p:nvSpPr>
        <p:spPr>
          <a:xfrm>
            <a:off x="5311732" y="3446213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6BD583-BD6D-4235-A310-0C0F37861CD0}"/>
              </a:ext>
            </a:extLst>
          </p:cNvPr>
          <p:cNvSpPr/>
          <p:nvPr/>
        </p:nvSpPr>
        <p:spPr>
          <a:xfrm>
            <a:off x="5470659" y="344621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6E251-4139-4DA8-AD2C-C022AFB22ADF}"/>
              </a:ext>
            </a:extLst>
          </p:cNvPr>
          <p:cNvSpPr/>
          <p:nvPr/>
        </p:nvSpPr>
        <p:spPr>
          <a:xfrm>
            <a:off x="5634108" y="3446212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234553-CCB8-4956-BBB7-26A834A58CD4}"/>
              </a:ext>
            </a:extLst>
          </p:cNvPr>
          <p:cNvSpPr/>
          <p:nvPr/>
        </p:nvSpPr>
        <p:spPr>
          <a:xfrm>
            <a:off x="5792029" y="3446211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229C65-6A65-4E37-9B30-84C69EA3957B}"/>
              </a:ext>
            </a:extLst>
          </p:cNvPr>
          <p:cNvSpPr/>
          <p:nvPr/>
        </p:nvSpPr>
        <p:spPr>
          <a:xfrm>
            <a:off x="6110175" y="3441242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3896C5-46CB-4C03-A448-B023271ED370}"/>
              </a:ext>
            </a:extLst>
          </p:cNvPr>
          <p:cNvSpPr/>
          <p:nvPr/>
        </p:nvSpPr>
        <p:spPr>
          <a:xfrm>
            <a:off x="1125707" y="3457926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A0BBAE-C3E7-45B4-9F09-CC31657D306B}"/>
              </a:ext>
            </a:extLst>
          </p:cNvPr>
          <p:cNvSpPr/>
          <p:nvPr/>
        </p:nvSpPr>
        <p:spPr>
          <a:xfrm>
            <a:off x="1286950" y="345046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22C53E-A21C-4F39-931E-281E6E438F74}"/>
              </a:ext>
            </a:extLst>
          </p:cNvPr>
          <p:cNvSpPr/>
          <p:nvPr/>
        </p:nvSpPr>
        <p:spPr>
          <a:xfrm>
            <a:off x="5956484" y="3441243"/>
            <a:ext cx="77820" cy="4694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ABA5E5-0813-41DD-B683-EFBA5A4FA9C4}"/>
              </a:ext>
            </a:extLst>
          </p:cNvPr>
          <p:cNvSpPr/>
          <p:nvPr/>
        </p:nvSpPr>
        <p:spPr>
          <a:xfrm>
            <a:off x="6438588" y="3450469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DD1B04-EF05-4D6F-8235-654F4C9A5B0E}"/>
              </a:ext>
            </a:extLst>
          </p:cNvPr>
          <p:cNvSpPr/>
          <p:nvPr/>
        </p:nvSpPr>
        <p:spPr>
          <a:xfrm>
            <a:off x="6270329" y="3441240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F2904D-EB0E-4D83-8152-3BD5F5B88E0F}"/>
              </a:ext>
            </a:extLst>
          </p:cNvPr>
          <p:cNvSpPr/>
          <p:nvPr/>
        </p:nvSpPr>
        <p:spPr>
          <a:xfrm>
            <a:off x="800727" y="344124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8D9B7C-15D0-4C8C-91B4-F2426AC8B724}"/>
              </a:ext>
            </a:extLst>
          </p:cNvPr>
          <p:cNvSpPr/>
          <p:nvPr/>
        </p:nvSpPr>
        <p:spPr>
          <a:xfrm>
            <a:off x="963344" y="3441241"/>
            <a:ext cx="77820" cy="4694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50A31D-EE34-435B-A68C-C84FC58A2331}"/>
              </a:ext>
            </a:extLst>
          </p:cNvPr>
          <p:cNvSpPr txBox="1"/>
          <p:nvPr/>
        </p:nvSpPr>
        <p:spPr>
          <a:xfrm>
            <a:off x="2984237" y="2899275"/>
            <a:ext cx="218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EGF </a:t>
            </a:r>
            <a:r>
              <a:rPr lang="en-US" sz="2400" b="1" dirty="0">
                <a:solidFill>
                  <a:schemeClr val="accent3"/>
                </a:solidFill>
              </a:rPr>
              <a:t>and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EGF CA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34C7DB1-789E-4031-876D-81A8247DA1D3}"/>
              </a:ext>
            </a:extLst>
          </p:cNvPr>
          <p:cNvSpPr/>
          <p:nvPr/>
        </p:nvSpPr>
        <p:spPr>
          <a:xfrm>
            <a:off x="6950517" y="343981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3393C05-6DA7-4CAA-87DE-90E0E11EF719}"/>
              </a:ext>
            </a:extLst>
          </p:cNvPr>
          <p:cNvSpPr/>
          <p:nvPr/>
        </p:nvSpPr>
        <p:spPr>
          <a:xfrm>
            <a:off x="7283736" y="3439811"/>
            <a:ext cx="249482" cy="481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03715-DB87-40A0-8DF3-8CF4C326850F}"/>
              </a:ext>
            </a:extLst>
          </p:cNvPr>
          <p:cNvSpPr txBox="1"/>
          <p:nvPr/>
        </p:nvSpPr>
        <p:spPr>
          <a:xfrm>
            <a:off x="6813536" y="2969381"/>
            <a:ext cx="52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NL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665963A-55FC-4E89-BBFB-C1DE1EF09B13}"/>
              </a:ext>
            </a:extLst>
          </p:cNvPr>
          <p:cNvSpPr/>
          <p:nvPr/>
        </p:nvSpPr>
        <p:spPr>
          <a:xfrm>
            <a:off x="7628268" y="3439811"/>
            <a:ext cx="468607" cy="48011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406F07E8-3A9F-4F89-9CD2-5755E3C6BB51}"/>
              </a:ext>
            </a:extLst>
          </p:cNvPr>
          <p:cNvSpPr/>
          <p:nvPr/>
        </p:nvSpPr>
        <p:spPr>
          <a:xfrm>
            <a:off x="8313212" y="3429000"/>
            <a:ext cx="468607" cy="48888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D72ED8-D264-45E7-AEDB-237BFC07DCEE}"/>
              </a:ext>
            </a:extLst>
          </p:cNvPr>
          <p:cNvSpPr txBox="1"/>
          <p:nvPr/>
        </p:nvSpPr>
        <p:spPr>
          <a:xfrm>
            <a:off x="7480595" y="2984546"/>
            <a:ext cx="78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61142C-FA14-4140-A4AC-66979ED05B53}"/>
              </a:ext>
            </a:extLst>
          </p:cNvPr>
          <p:cNvSpPr txBox="1"/>
          <p:nvPr/>
        </p:nvSpPr>
        <p:spPr>
          <a:xfrm>
            <a:off x="8137774" y="2984206"/>
            <a:ext cx="95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NODP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F9E63E-50EE-41BC-AA86-72A80D123564}"/>
              </a:ext>
            </a:extLst>
          </p:cNvPr>
          <p:cNvSpPr/>
          <p:nvPr/>
        </p:nvSpPr>
        <p:spPr>
          <a:xfrm rot="5400000">
            <a:off x="8999632" y="357005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B778A31-A83D-4B9B-8A20-2D2CCE9D2653}"/>
              </a:ext>
            </a:extLst>
          </p:cNvPr>
          <p:cNvSpPr/>
          <p:nvPr/>
        </p:nvSpPr>
        <p:spPr>
          <a:xfrm rot="5400000">
            <a:off x="9238518" y="357645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65A6EB-22A1-4FEF-BF74-426AEA4F9194}"/>
              </a:ext>
            </a:extLst>
          </p:cNvPr>
          <p:cNvSpPr/>
          <p:nvPr/>
        </p:nvSpPr>
        <p:spPr>
          <a:xfrm rot="5400000">
            <a:off x="9950421" y="357645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50E9B20-1F63-4190-9DD1-3410A97230DB}"/>
              </a:ext>
            </a:extLst>
          </p:cNvPr>
          <p:cNvSpPr/>
          <p:nvPr/>
        </p:nvSpPr>
        <p:spPr>
          <a:xfrm rot="5400000">
            <a:off x="9470302" y="357645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5C164A-B875-47FC-B9CA-C43BF9AAE138}"/>
              </a:ext>
            </a:extLst>
          </p:cNvPr>
          <p:cNvSpPr/>
          <p:nvPr/>
        </p:nvSpPr>
        <p:spPr>
          <a:xfrm rot="5400000">
            <a:off x="9712332" y="3576459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7BA48A7C-DF27-438A-BE4D-A5BB6AF17460}"/>
              </a:ext>
            </a:extLst>
          </p:cNvPr>
          <p:cNvSpPr/>
          <p:nvPr/>
        </p:nvSpPr>
        <p:spPr>
          <a:xfrm>
            <a:off x="10961063" y="3454102"/>
            <a:ext cx="378398" cy="48708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E17408-92E3-4DDC-9116-4EE604886C53}"/>
              </a:ext>
            </a:extLst>
          </p:cNvPr>
          <p:cNvSpPr txBox="1"/>
          <p:nvPr/>
        </p:nvSpPr>
        <p:spPr>
          <a:xfrm>
            <a:off x="9215069" y="2976605"/>
            <a:ext cx="76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5A0CFC-86EA-4474-9A4D-00BB8B9E756E}"/>
              </a:ext>
            </a:extLst>
          </p:cNvPr>
          <p:cNvSpPr txBox="1"/>
          <p:nvPr/>
        </p:nvSpPr>
        <p:spPr>
          <a:xfrm>
            <a:off x="10762336" y="2984205"/>
            <a:ext cx="81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DUF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E324F27-EC3D-42ED-8824-FA44F962BF42}"/>
              </a:ext>
            </a:extLst>
          </p:cNvPr>
          <p:cNvSpPr/>
          <p:nvPr/>
        </p:nvSpPr>
        <p:spPr>
          <a:xfrm rot="5400000">
            <a:off x="8766675" y="3574660"/>
            <a:ext cx="482482" cy="2219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46DE67-95A2-4CFC-89C7-727B3AAAA478}"/>
              </a:ext>
            </a:extLst>
          </p:cNvPr>
          <p:cNvSpPr txBox="1"/>
          <p:nvPr/>
        </p:nvSpPr>
        <p:spPr>
          <a:xfrm>
            <a:off x="2757115" y="564637"/>
            <a:ext cx="665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Common aortic valve disease 1 mutations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F38EFB-8645-4BF8-929F-115FA9DF50F2}"/>
              </a:ext>
            </a:extLst>
          </p:cNvPr>
          <p:cNvCxnSpPr>
            <a:cxnSpLocks/>
          </p:cNvCxnSpPr>
          <p:nvPr/>
        </p:nvCxnSpPr>
        <p:spPr>
          <a:xfrm>
            <a:off x="2482997" y="2365829"/>
            <a:ext cx="0" cy="102093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9D1C076-9F40-42B3-93CE-9DBE8CEC793A}"/>
              </a:ext>
            </a:extLst>
          </p:cNvPr>
          <p:cNvSpPr txBox="1"/>
          <p:nvPr/>
        </p:nvSpPr>
        <p:spPr>
          <a:xfrm>
            <a:off x="1939369" y="1904164"/>
            <a:ext cx="121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A1343V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80723A-DCD5-4C79-8051-5A6779F419F2}"/>
              </a:ext>
            </a:extLst>
          </p:cNvPr>
          <p:cNvCxnSpPr>
            <a:cxnSpLocks/>
          </p:cNvCxnSpPr>
          <p:nvPr/>
        </p:nvCxnSpPr>
        <p:spPr>
          <a:xfrm flipV="1">
            <a:off x="2524053" y="4017804"/>
            <a:ext cx="0" cy="88769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F8B35D7-4673-469C-A0BD-58A9BF5309AE}"/>
              </a:ext>
            </a:extLst>
          </p:cNvPr>
          <p:cNvSpPr txBox="1"/>
          <p:nvPr/>
        </p:nvSpPr>
        <p:spPr>
          <a:xfrm>
            <a:off x="3613166" y="5794545"/>
            <a:ext cx="121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P1377S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9D4E97-1E19-455C-9D49-A573510E112E}"/>
              </a:ext>
            </a:extLst>
          </p:cNvPr>
          <p:cNvCxnSpPr>
            <a:cxnSpLocks/>
          </p:cNvCxnSpPr>
          <p:nvPr/>
        </p:nvCxnSpPr>
        <p:spPr>
          <a:xfrm flipH="1" flipV="1">
            <a:off x="2661519" y="4017805"/>
            <a:ext cx="978757" cy="177674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B4F0249-826B-4A2C-A21A-40DB661613C5}"/>
              </a:ext>
            </a:extLst>
          </p:cNvPr>
          <p:cNvSpPr txBox="1"/>
          <p:nvPr/>
        </p:nvSpPr>
        <p:spPr>
          <a:xfrm>
            <a:off x="2055754" y="4941525"/>
            <a:ext cx="121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R1350L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605E1DE-DCCC-4868-B83E-78F0B43CBE13}"/>
              </a:ext>
            </a:extLst>
          </p:cNvPr>
          <p:cNvCxnSpPr>
            <a:cxnSpLocks/>
          </p:cNvCxnSpPr>
          <p:nvPr/>
        </p:nvCxnSpPr>
        <p:spPr>
          <a:xfrm flipH="1">
            <a:off x="2667087" y="1886857"/>
            <a:ext cx="1334487" cy="149990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0EFE693-6054-47CA-8627-5E6CF3ED2732}"/>
              </a:ext>
            </a:extLst>
          </p:cNvPr>
          <p:cNvSpPr txBox="1"/>
          <p:nvPr/>
        </p:nvSpPr>
        <p:spPr>
          <a:xfrm>
            <a:off x="4063790" y="1451640"/>
            <a:ext cx="1211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P1390T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AE08C4-B33B-452A-8992-33C23047CC81}"/>
              </a:ext>
            </a:extLst>
          </p:cNvPr>
          <p:cNvSpPr txBox="1"/>
          <p:nvPr/>
        </p:nvSpPr>
        <p:spPr>
          <a:xfrm>
            <a:off x="10427568" y="6488668"/>
            <a:ext cx="176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JTCVS: 17</a:t>
            </a:r>
          </a:p>
        </p:txBody>
      </p:sp>
    </p:spTree>
    <p:extLst>
      <p:ext uri="{BB962C8B-B14F-4D97-AF65-F5344CB8AC3E}">
        <p14:creationId xmlns:p14="http://schemas.microsoft.com/office/powerpoint/2010/main" val="78155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418A755-639E-4910-B58C-25C9A8B59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85" y="1170429"/>
            <a:ext cx="6466229" cy="1609713"/>
          </a:xfrm>
          <a:prstGeom prst="rect">
            <a:avLst/>
          </a:prstGeom>
          <a:noFill/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DC6B7AD-CB71-43EC-8858-394740B87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85" y="2933916"/>
            <a:ext cx="6466229" cy="1609713"/>
          </a:xfrm>
          <a:prstGeom prst="rect">
            <a:avLst/>
          </a:prstGeom>
          <a:noFill/>
        </p:spPr>
      </p:pic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902B28E-830D-4B53-8CAE-51FC36110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85" y="4697403"/>
            <a:ext cx="6466227" cy="160971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329ED-A365-42E8-AF43-28113A490E84}"/>
              </a:ext>
            </a:extLst>
          </p:cNvPr>
          <p:cNvSpPr txBox="1"/>
          <p:nvPr/>
        </p:nvSpPr>
        <p:spPr>
          <a:xfrm>
            <a:off x="2999247" y="493435"/>
            <a:ext cx="619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are the top NOTCH1 motifs?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EFE6A-2A1B-46B5-9187-D0C1B47DF3AD}"/>
              </a:ext>
            </a:extLst>
          </p:cNvPr>
          <p:cNvSpPr txBox="1"/>
          <p:nvPr/>
        </p:nvSpPr>
        <p:spPr>
          <a:xfrm>
            <a:off x="10342375" y="6488668"/>
            <a:ext cx="184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MEME: 18</a:t>
            </a:r>
          </a:p>
        </p:txBody>
      </p:sp>
    </p:spTree>
    <p:extLst>
      <p:ext uri="{BB962C8B-B14F-4D97-AF65-F5344CB8AC3E}">
        <p14:creationId xmlns:p14="http://schemas.microsoft.com/office/powerpoint/2010/main" val="312173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8A2E66-DD81-4C13-985E-C3AE88CA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4" y="950687"/>
            <a:ext cx="5779555" cy="552268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4DB7E9-2B64-418E-991F-7D252E530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26829"/>
            <a:ext cx="5667829" cy="5931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1BC41-B0A3-4BB2-B4B0-D100A350F6D0}"/>
              </a:ext>
            </a:extLst>
          </p:cNvPr>
          <p:cNvSpPr txBox="1"/>
          <p:nvPr/>
        </p:nvSpPr>
        <p:spPr>
          <a:xfrm>
            <a:off x="2840617" y="175516"/>
            <a:ext cx="65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Where is NOTCH1 expressed?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A3F3F-AD0B-447F-8EE7-C2BC489649D5}"/>
              </a:ext>
            </a:extLst>
          </p:cNvPr>
          <p:cNvSpPr txBox="1"/>
          <p:nvPr/>
        </p:nvSpPr>
        <p:spPr>
          <a:xfrm>
            <a:off x="10654749" y="6488668"/>
            <a:ext cx="159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Via HPA: 19</a:t>
            </a:r>
          </a:p>
        </p:txBody>
      </p:sp>
    </p:spTree>
    <p:extLst>
      <p:ext uri="{BB962C8B-B14F-4D97-AF65-F5344CB8AC3E}">
        <p14:creationId xmlns:p14="http://schemas.microsoft.com/office/powerpoint/2010/main" val="422554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707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What is aortic valve disease 1?</vt:lpstr>
      <vt:lpstr>What are the three main phenotypes?</vt:lpstr>
      <vt:lpstr>How is NOTCH1 involved?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aortic valve disease 1?</dc:title>
  <dc:creator>Mario Bertogliat</dc:creator>
  <cp:lastModifiedBy>Mario Bertogliat</cp:lastModifiedBy>
  <cp:revision>21</cp:revision>
  <dcterms:created xsi:type="dcterms:W3CDTF">2020-02-27T03:47:11Z</dcterms:created>
  <dcterms:modified xsi:type="dcterms:W3CDTF">2020-03-29T20:00:58Z</dcterms:modified>
</cp:coreProperties>
</file>